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0" r:id="rId3"/>
    <p:sldId id="535" r:id="rId4"/>
    <p:sldId id="558" r:id="rId5"/>
    <p:sldId id="536" r:id="rId6"/>
    <p:sldId id="524" r:id="rId7"/>
    <p:sldId id="525" r:id="rId8"/>
    <p:sldId id="420" r:id="rId9"/>
    <p:sldId id="538" r:id="rId10"/>
    <p:sldId id="312" r:id="rId11"/>
    <p:sldId id="541" r:id="rId12"/>
    <p:sldId id="363" r:id="rId13"/>
    <p:sldId id="542" r:id="rId14"/>
    <p:sldId id="333" r:id="rId15"/>
    <p:sldId id="268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33CC"/>
    <a:srgbClr val="FFFF00"/>
    <a:srgbClr val="0066FF"/>
    <a:srgbClr val="00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9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z="1200" strike="noStrike" noProof="1">
              <a:ea typeface="宋体" panose="02010600030101010101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  <p:sp>
        <p:nvSpPr>
          <p:cNvPr id="3076" name="幻灯片图像占位符 3075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sz="1200" strike="noStrike" noProof="1">
              <a:ea typeface="宋体" panose="02010600030101010101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51" name="组合 2050"/>
          <p:cNvGrpSpPr/>
          <p:nvPr/>
        </p:nvGrpSpPr>
        <p:grpSpPr>
          <a:xfrm>
            <a:off x="152400" y="381000"/>
            <a:ext cx="6838950" cy="3365500"/>
            <a:chOff x="0" y="0"/>
            <a:chExt cx="4308" cy="2120"/>
          </a:xfrm>
        </p:grpSpPr>
        <p:sp>
          <p:nvSpPr>
            <p:cNvPr id="2060" name="任意多边形 2051"/>
            <p:cNvSpPr/>
            <p:nvPr/>
          </p:nvSpPr>
          <p:spPr>
            <a:xfrm>
              <a:off x="79" y="94"/>
              <a:ext cx="1267" cy="1938"/>
            </a:xfrm>
            <a:custGeom>
              <a:avLst/>
              <a:gdLst/>
              <a:ahLst/>
              <a:cxnLst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" name="任意多边形 2052"/>
            <p:cNvSpPr/>
            <p:nvPr/>
          </p:nvSpPr>
          <p:spPr>
            <a:xfrm>
              <a:off x="39" y="279"/>
              <a:ext cx="34" cy="28"/>
            </a:xfrm>
            <a:custGeom>
              <a:avLst/>
              <a:gdLst/>
              <a:ahLst/>
              <a:cxnLst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" name="任意多边形 2053"/>
            <p:cNvSpPr/>
            <p:nvPr/>
          </p:nvSpPr>
          <p:spPr>
            <a:xfrm>
              <a:off x="346" y="402"/>
              <a:ext cx="39" cy="32"/>
            </a:xfrm>
            <a:custGeom>
              <a:avLst/>
              <a:gdLst/>
              <a:ahLst/>
              <a:cxnLst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" name="任意多边形 2054"/>
            <p:cNvSpPr/>
            <p:nvPr/>
          </p:nvSpPr>
          <p:spPr>
            <a:xfrm>
              <a:off x="1128" y="458"/>
              <a:ext cx="98" cy="74"/>
            </a:xfrm>
            <a:custGeom>
              <a:avLst/>
              <a:gdLst/>
              <a:ahLst/>
              <a:cxnLst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4" name="任意多边形 2055"/>
            <p:cNvSpPr/>
            <p:nvPr/>
          </p:nvSpPr>
          <p:spPr>
            <a:xfrm>
              <a:off x="654" y="842"/>
              <a:ext cx="158" cy="84"/>
            </a:xfrm>
            <a:custGeom>
              <a:avLst/>
              <a:gdLst/>
              <a:ahLst/>
              <a:cxnLst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5" name="任意多边形 2056"/>
            <p:cNvSpPr/>
            <p:nvPr/>
          </p:nvSpPr>
          <p:spPr>
            <a:xfrm>
              <a:off x="784" y="906"/>
              <a:ext cx="99" cy="41"/>
            </a:xfrm>
            <a:custGeom>
              <a:avLst/>
              <a:gdLst/>
              <a:ahLst/>
              <a:cxnLst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6" name="任意多边形 2057"/>
            <p:cNvSpPr/>
            <p:nvPr/>
          </p:nvSpPr>
          <p:spPr>
            <a:xfrm>
              <a:off x="889" y="932"/>
              <a:ext cx="38" cy="18"/>
            </a:xfrm>
            <a:custGeom>
              <a:avLst/>
              <a:gdLst/>
              <a:ahLst/>
              <a:cxnLst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7" name="任意多边形 2058"/>
            <p:cNvSpPr/>
            <p:nvPr/>
          </p:nvSpPr>
          <p:spPr>
            <a:xfrm>
              <a:off x="945" y="935"/>
              <a:ext cx="12" cy="25"/>
            </a:xfrm>
            <a:custGeom>
              <a:avLst/>
              <a:gdLst/>
              <a:ahLst/>
              <a:cxnLst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8" name="任意多边形 2059"/>
            <p:cNvSpPr/>
            <p:nvPr/>
          </p:nvSpPr>
          <p:spPr>
            <a:xfrm>
              <a:off x="762" y="89"/>
              <a:ext cx="180" cy="88"/>
            </a:xfrm>
            <a:custGeom>
              <a:avLst/>
              <a:gdLst/>
              <a:ahLst/>
              <a:cxnLst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9" name="任意多边形 2060"/>
            <p:cNvSpPr/>
            <p:nvPr/>
          </p:nvSpPr>
          <p:spPr>
            <a:xfrm>
              <a:off x="842" y="48"/>
              <a:ext cx="146" cy="60"/>
            </a:xfrm>
            <a:custGeom>
              <a:avLst/>
              <a:gdLst/>
              <a:ahLst/>
              <a:cxnLst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0" name="任意多边形 2061"/>
            <p:cNvSpPr/>
            <p:nvPr/>
          </p:nvSpPr>
          <p:spPr>
            <a:xfrm>
              <a:off x="1047" y="118"/>
              <a:ext cx="233" cy="190"/>
            </a:xfrm>
            <a:custGeom>
              <a:avLst/>
              <a:gdLst/>
              <a:ahLst/>
              <a:cxnLst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1" name="任意多边形 2062"/>
            <p:cNvSpPr/>
            <p:nvPr/>
          </p:nvSpPr>
          <p:spPr>
            <a:xfrm>
              <a:off x="1045" y="36"/>
              <a:ext cx="44" cy="37"/>
            </a:xfrm>
            <a:custGeom>
              <a:avLst/>
              <a:gdLst/>
              <a:ahLst/>
              <a:cxnLst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2" name="任意多边形 2063"/>
            <p:cNvSpPr/>
            <p:nvPr/>
          </p:nvSpPr>
          <p:spPr>
            <a:xfrm>
              <a:off x="961" y="106"/>
              <a:ext cx="65" cy="42"/>
            </a:xfrm>
            <a:custGeom>
              <a:avLst/>
              <a:gdLst/>
              <a:ahLst/>
              <a:cxnLst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3" name="任意多边形 2064"/>
            <p:cNvSpPr/>
            <p:nvPr/>
          </p:nvSpPr>
          <p:spPr>
            <a:xfrm>
              <a:off x="1029" y="114"/>
              <a:ext cx="54" cy="25"/>
            </a:xfrm>
            <a:custGeom>
              <a:avLst/>
              <a:gdLst/>
              <a:ahLst/>
              <a:cxnLst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4" name="任意多边形 2065"/>
            <p:cNvSpPr/>
            <p:nvPr/>
          </p:nvSpPr>
          <p:spPr>
            <a:xfrm>
              <a:off x="1000" y="78"/>
              <a:ext cx="64" cy="34"/>
            </a:xfrm>
            <a:custGeom>
              <a:avLst/>
              <a:gdLst/>
              <a:ahLst/>
              <a:cxnLst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5" name="任意多边形 2066"/>
            <p:cNvSpPr/>
            <p:nvPr/>
          </p:nvSpPr>
          <p:spPr>
            <a:xfrm>
              <a:off x="973" y="46"/>
              <a:ext cx="44" cy="24"/>
            </a:xfrm>
            <a:custGeom>
              <a:avLst/>
              <a:gdLst/>
              <a:ahLst/>
              <a:cxnLst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6" name="任意多边形 2067"/>
            <p:cNvSpPr/>
            <p:nvPr/>
          </p:nvSpPr>
          <p:spPr>
            <a:xfrm>
              <a:off x="1087" y="49"/>
              <a:ext cx="114" cy="77"/>
            </a:xfrm>
            <a:custGeom>
              <a:avLst/>
              <a:gdLst/>
              <a:ahLst/>
              <a:cxnLst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7" name="任意多边形 2068"/>
            <p:cNvSpPr/>
            <p:nvPr/>
          </p:nvSpPr>
          <p:spPr>
            <a:xfrm>
              <a:off x="0" y="294"/>
              <a:ext cx="25" cy="15"/>
            </a:xfrm>
            <a:custGeom>
              <a:avLst/>
              <a:gdLst/>
              <a:ahLst/>
              <a:cxnLst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8" name="任意多边形 2069"/>
            <p:cNvSpPr/>
            <p:nvPr/>
          </p:nvSpPr>
          <p:spPr>
            <a:xfrm>
              <a:off x="757" y="805"/>
              <a:ext cx="16" cy="12"/>
            </a:xfrm>
            <a:custGeom>
              <a:avLst/>
              <a:gdLst/>
              <a:ahLst/>
              <a:cxnLst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9" name="任意多边形 2070"/>
            <p:cNvSpPr/>
            <p:nvPr/>
          </p:nvSpPr>
          <p:spPr>
            <a:xfrm>
              <a:off x="760" y="830"/>
              <a:ext cx="16" cy="12"/>
            </a:xfrm>
            <a:custGeom>
              <a:avLst/>
              <a:gdLst/>
              <a:ahLst/>
              <a:cxnLst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0" name="任意多边形 2071"/>
            <p:cNvSpPr/>
            <p:nvPr/>
          </p:nvSpPr>
          <p:spPr>
            <a:xfrm>
              <a:off x="964" y="962"/>
              <a:ext cx="15" cy="12"/>
            </a:xfrm>
            <a:custGeom>
              <a:avLst/>
              <a:gdLst/>
              <a:ahLst/>
              <a:cxnLst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1" name="任意多边形 2072"/>
            <p:cNvSpPr/>
            <p:nvPr/>
          </p:nvSpPr>
          <p:spPr>
            <a:xfrm>
              <a:off x="1088" y="478"/>
              <a:ext cx="38" cy="18"/>
            </a:xfrm>
            <a:custGeom>
              <a:avLst/>
              <a:gdLst/>
              <a:ahLst/>
              <a:cxnLst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2" name="任意多边形 2073"/>
            <p:cNvSpPr/>
            <p:nvPr/>
          </p:nvSpPr>
          <p:spPr>
            <a:xfrm>
              <a:off x="988" y="273"/>
              <a:ext cx="38" cy="18"/>
            </a:xfrm>
            <a:custGeom>
              <a:avLst/>
              <a:gdLst/>
              <a:ahLst/>
              <a:cxnLst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3" name="任意多边形 2074"/>
            <p:cNvSpPr/>
            <p:nvPr/>
          </p:nvSpPr>
          <p:spPr>
            <a:xfrm>
              <a:off x="1053" y="94"/>
              <a:ext cx="39" cy="18"/>
            </a:xfrm>
            <a:custGeom>
              <a:avLst/>
              <a:gdLst/>
              <a:ahLst/>
              <a:cxnLst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4" name="任意多边形 2075"/>
            <p:cNvSpPr/>
            <p:nvPr/>
          </p:nvSpPr>
          <p:spPr>
            <a:xfrm>
              <a:off x="1116" y="202"/>
              <a:ext cx="38" cy="18"/>
            </a:xfrm>
            <a:custGeom>
              <a:avLst/>
              <a:gdLst/>
              <a:ahLst/>
              <a:cxnLst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5" name="任意多边形 2076"/>
            <p:cNvSpPr/>
            <p:nvPr/>
          </p:nvSpPr>
          <p:spPr>
            <a:xfrm>
              <a:off x="1132" y="0"/>
              <a:ext cx="696" cy="346"/>
            </a:xfrm>
            <a:custGeom>
              <a:avLst/>
              <a:gdLst/>
              <a:ahLst/>
              <a:cxnLst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6" name="任意多边形 2077"/>
            <p:cNvSpPr/>
            <p:nvPr/>
          </p:nvSpPr>
          <p:spPr>
            <a:xfrm>
              <a:off x="1345" y="184"/>
              <a:ext cx="39" cy="24"/>
            </a:xfrm>
            <a:custGeom>
              <a:avLst/>
              <a:gdLst/>
              <a:ahLst/>
              <a:cxnLst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7" name="任意多边形 2078"/>
            <p:cNvSpPr/>
            <p:nvPr/>
          </p:nvSpPr>
          <p:spPr>
            <a:xfrm>
              <a:off x="1628" y="250"/>
              <a:ext cx="128" cy="54"/>
            </a:xfrm>
            <a:custGeom>
              <a:avLst/>
              <a:gdLst/>
              <a:ahLst/>
              <a:cxnLst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8" name="任意多边形 2079"/>
            <p:cNvSpPr/>
            <p:nvPr/>
          </p:nvSpPr>
          <p:spPr>
            <a:xfrm>
              <a:off x="1729" y="87"/>
              <a:ext cx="39" cy="24"/>
            </a:xfrm>
            <a:custGeom>
              <a:avLst/>
              <a:gdLst/>
              <a:ahLst/>
              <a:cxnLst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9" name="任意多边形 2080"/>
            <p:cNvSpPr/>
            <p:nvPr/>
          </p:nvSpPr>
          <p:spPr>
            <a:xfrm>
              <a:off x="1998" y="55"/>
              <a:ext cx="155" cy="63"/>
            </a:xfrm>
            <a:custGeom>
              <a:avLst/>
              <a:gdLst/>
              <a:ahLst/>
              <a:cxnLst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0" name="任意多边形 2081"/>
            <p:cNvSpPr/>
            <p:nvPr/>
          </p:nvSpPr>
          <p:spPr>
            <a:xfrm>
              <a:off x="2095" y="88"/>
              <a:ext cx="48" cy="21"/>
            </a:xfrm>
            <a:custGeom>
              <a:avLst/>
              <a:gdLst/>
              <a:ahLst/>
              <a:cxnLst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1" name="任意多边形 2082"/>
            <p:cNvSpPr/>
            <p:nvPr/>
          </p:nvSpPr>
          <p:spPr>
            <a:xfrm>
              <a:off x="1803" y="360"/>
              <a:ext cx="109" cy="132"/>
            </a:xfrm>
            <a:custGeom>
              <a:avLst/>
              <a:gdLst/>
              <a:ahLst/>
              <a:cxnLst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2" name="任意多边形 2083"/>
            <p:cNvSpPr/>
            <p:nvPr/>
          </p:nvSpPr>
          <p:spPr>
            <a:xfrm>
              <a:off x="1749" y="408"/>
              <a:ext cx="69" cy="68"/>
            </a:xfrm>
            <a:custGeom>
              <a:avLst/>
              <a:gdLst/>
              <a:ahLst/>
              <a:cxnLst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3" name="任意多边形 2084"/>
            <p:cNvSpPr/>
            <p:nvPr/>
          </p:nvSpPr>
          <p:spPr>
            <a:xfrm>
              <a:off x="3435" y="1551"/>
              <a:ext cx="474" cy="495"/>
            </a:xfrm>
            <a:custGeom>
              <a:avLst/>
              <a:gdLst/>
              <a:ahLst/>
              <a:cxnLst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4" name="任意多边形 2085"/>
            <p:cNvSpPr/>
            <p:nvPr/>
          </p:nvSpPr>
          <p:spPr>
            <a:xfrm>
              <a:off x="3582" y="1290"/>
              <a:ext cx="319" cy="210"/>
            </a:xfrm>
            <a:custGeom>
              <a:avLst/>
              <a:gdLst/>
              <a:ahLst/>
              <a:cxnLst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5" name="任意多边形 2086"/>
            <p:cNvSpPr/>
            <p:nvPr/>
          </p:nvSpPr>
          <p:spPr>
            <a:xfrm>
              <a:off x="3591" y="1292"/>
              <a:ext cx="311" cy="211"/>
            </a:xfrm>
            <a:custGeom>
              <a:avLst/>
              <a:gdLst/>
              <a:ahLst/>
              <a:cxnLst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6" name="任意多边形 2087"/>
            <p:cNvSpPr/>
            <p:nvPr/>
          </p:nvSpPr>
          <p:spPr>
            <a:xfrm>
              <a:off x="3821" y="2062"/>
              <a:ext cx="45" cy="58"/>
            </a:xfrm>
            <a:custGeom>
              <a:avLst/>
              <a:gdLst/>
              <a:ahLst/>
              <a:cxnLst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7" name="任意多边形 2088"/>
            <p:cNvSpPr/>
            <p:nvPr/>
          </p:nvSpPr>
          <p:spPr>
            <a:xfrm>
              <a:off x="3957" y="1972"/>
              <a:ext cx="164" cy="85"/>
            </a:xfrm>
            <a:custGeom>
              <a:avLst/>
              <a:gdLst/>
              <a:ahLst/>
              <a:cxnLst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8" name="任意多边形 2089"/>
            <p:cNvSpPr/>
            <p:nvPr/>
          </p:nvSpPr>
          <p:spPr>
            <a:xfrm>
              <a:off x="4127" y="1922"/>
              <a:ext cx="104" cy="92"/>
            </a:xfrm>
            <a:custGeom>
              <a:avLst/>
              <a:gdLst/>
              <a:ahLst/>
              <a:cxnLst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9" name="任意多边形 2090"/>
            <p:cNvSpPr/>
            <p:nvPr/>
          </p:nvSpPr>
          <p:spPr>
            <a:xfrm>
              <a:off x="4182" y="1881"/>
              <a:ext cx="37" cy="26"/>
            </a:xfrm>
            <a:custGeom>
              <a:avLst/>
              <a:gdLst/>
              <a:ahLst/>
              <a:cxnLst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0" name="任意多边形 2091"/>
            <p:cNvSpPr/>
            <p:nvPr/>
          </p:nvSpPr>
          <p:spPr>
            <a:xfrm>
              <a:off x="2459" y="1395"/>
              <a:ext cx="123" cy="201"/>
            </a:xfrm>
            <a:custGeom>
              <a:avLst/>
              <a:gdLst/>
              <a:ahLst/>
              <a:cxnLst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1" name="任意多边形 2092"/>
            <p:cNvSpPr/>
            <p:nvPr/>
          </p:nvSpPr>
          <p:spPr>
            <a:xfrm>
              <a:off x="2991" y="1083"/>
              <a:ext cx="49" cy="61"/>
            </a:xfrm>
            <a:custGeom>
              <a:avLst/>
              <a:gdLst/>
              <a:ahLst/>
              <a:cxnLst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2" name="任意多边形 2093"/>
            <p:cNvSpPr/>
            <p:nvPr/>
          </p:nvSpPr>
          <p:spPr>
            <a:xfrm>
              <a:off x="3324" y="1149"/>
              <a:ext cx="111" cy="183"/>
            </a:xfrm>
            <a:custGeom>
              <a:avLst/>
              <a:gdLst/>
              <a:ahLst/>
              <a:cxnLst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3" name="任意多边形 2094"/>
            <p:cNvSpPr/>
            <p:nvPr/>
          </p:nvSpPr>
          <p:spPr>
            <a:xfrm>
              <a:off x="3230" y="1092"/>
              <a:ext cx="72" cy="137"/>
            </a:xfrm>
            <a:custGeom>
              <a:avLst/>
              <a:gdLst/>
              <a:ahLst/>
              <a:cxnLst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4" name="任意多边形 2095"/>
            <p:cNvSpPr/>
            <p:nvPr/>
          </p:nvSpPr>
          <p:spPr>
            <a:xfrm>
              <a:off x="3279" y="1202"/>
              <a:ext cx="40" cy="131"/>
            </a:xfrm>
            <a:custGeom>
              <a:avLst/>
              <a:gdLst/>
              <a:ahLst/>
              <a:cxnLst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5" name="任意多边形 2096"/>
            <p:cNvSpPr/>
            <p:nvPr/>
          </p:nvSpPr>
          <p:spPr>
            <a:xfrm>
              <a:off x="3324" y="1339"/>
              <a:ext cx="65" cy="54"/>
            </a:xfrm>
            <a:custGeom>
              <a:avLst/>
              <a:gdLst/>
              <a:ahLst/>
              <a:cxnLst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6" name="任意多边形 2097"/>
            <p:cNvSpPr/>
            <p:nvPr/>
          </p:nvSpPr>
          <p:spPr>
            <a:xfrm>
              <a:off x="3428" y="1244"/>
              <a:ext cx="83" cy="117"/>
            </a:xfrm>
            <a:custGeom>
              <a:avLst/>
              <a:gdLst/>
              <a:ahLst/>
              <a:cxnLst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7" name="任意多边形 2098"/>
            <p:cNvSpPr/>
            <p:nvPr/>
          </p:nvSpPr>
          <p:spPr>
            <a:xfrm>
              <a:off x="3400" y="826"/>
              <a:ext cx="22" cy="71"/>
            </a:xfrm>
            <a:custGeom>
              <a:avLst/>
              <a:gdLst/>
              <a:ahLst/>
              <a:cxnLst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8" name="任意多边形 2099"/>
            <p:cNvSpPr/>
            <p:nvPr/>
          </p:nvSpPr>
          <p:spPr>
            <a:xfrm>
              <a:off x="3414" y="945"/>
              <a:ext cx="61" cy="118"/>
            </a:xfrm>
            <a:custGeom>
              <a:avLst/>
              <a:gdLst/>
              <a:ahLst/>
              <a:cxnLst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9" name="任意多边形 2100"/>
            <p:cNvSpPr/>
            <p:nvPr/>
          </p:nvSpPr>
          <p:spPr>
            <a:xfrm>
              <a:off x="3457" y="1101"/>
              <a:ext cx="64" cy="79"/>
            </a:xfrm>
            <a:custGeom>
              <a:avLst/>
              <a:gdLst/>
              <a:ahLst/>
              <a:cxnLst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0" name="任意多边形 2101"/>
            <p:cNvSpPr/>
            <p:nvPr/>
          </p:nvSpPr>
          <p:spPr>
            <a:xfrm>
              <a:off x="3533" y="1242"/>
              <a:ext cx="29" cy="49"/>
            </a:xfrm>
            <a:custGeom>
              <a:avLst/>
              <a:gdLst/>
              <a:ahLst/>
              <a:cxnLst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1" name="任意多边形 2102"/>
            <p:cNvSpPr/>
            <p:nvPr/>
          </p:nvSpPr>
          <p:spPr>
            <a:xfrm>
              <a:off x="3517" y="1324"/>
              <a:ext cx="18" cy="17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2" name="任意多边形 2103"/>
            <p:cNvSpPr/>
            <p:nvPr/>
          </p:nvSpPr>
          <p:spPr>
            <a:xfrm>
              <a:off x="3544" y="1314"/>
              <a:ext cx="45" cy="37"/>
            </a:xfrm>
            <a:custGeom>
              <a:avLst/>
              <a:gdLst/>
              <a:ahLst/>
              <a:cxnLst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3" name="任意多边形 2104"/>
            <p:cNvSpPr/>
            <p:nvPr/>
          </p:nvSpPr>
          <p:spPr>
            <a:xfrm>
              <a:off x="3613" y="1384"/>
              <a:ext cx="24" cy="33"/>
            </a:xfrm>
            <a:custGeom>
              <a:avLst/>
              <a:gdLst/>
              <a:ahLst/>
              <a:cxnLst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4" name="任意多边形 2105"/>
            <p:cNvSpPr/>
            <p:nvPr/>
          </p:nvSpPr>
          <p:spPr>
            <a:xfrm>
              <a:off x="3880" y="1342"/>
              <a:ext cx="46" cy="47"/>
            </a:xfrm>
            <a:custGeom>
              <a:avLst/>
              <a:gdLst/>
              <a:ahLst/>
              <a:cxnLst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5" name="任意多边形 2106"/>
            <p:cNvSpPr/>
            <p:nvPr/>
          </p:nvSpPr>
          <p:spPr>
            <a:xfrm>
              <a:off x="3483" y="1401"/>
              <a:ext cx="46" cy="50"/>
            </a:xfrm>
            <a:custGeom>
              <a:avLst/>
              <a:gdLst/>
              <a:ahLst/>
              <a:cxnLst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6" name="任意多边形 2107"/>
            <p:cNvSpPr/>
            <p:nvPr/>
          </p:nvSpPr>
          <p:spPr>
            <a:xfrm>
              <a:off x="3434" y="1420"/>
              <a:ext cx="32" cy="27"/>
            </a:xfrm>
            <a:custGeom>
              <a:avLst/>
              <a:gdLst/>
              <a:ahLst/>
              <a:cxnLst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7" name="任意多边形 2108"/>
            <p:cNvSpPr/>
            <p:nvPr/>
          </p:nvSpPr>
          <p:spPr>
            <a:xfrm>
              <a:off x="3413" y="1391"/>
              <a:ext cx="24" cy="31"/>
            </a:xfrm>
            <a:custGeom>
              <a:avLst/>
              <a:gdLst/>
              <a:ahLst/>
              <a:cxnLst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8" name="任意多边形 2109"/>
            <p:cNvSpPr/>
            <p:nvPr/>
          </p:nvSpPr>
          <p:spPr>
            <a:xfrm>
              <a:off x="3447" y="1402"/>
              <a:ext cx="34" cy="24"/>
            </a:xfrm>
            <a:custGeom>
              <a:avLst/>
              <a:gdLst/>
              <a:ahLst/>
              <a:cxnLst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9" name="任意多边形 2110"/>
            <p:cNvSpPr/>
            <p:nvPr/>
          </p:nvSpPr>
          <p:spPr>
            <a:xfrm>
              <a:off x="3398" y="1070"/>
              <a:ext cx="27" cy="55"/>
            </a:xfrm>
            <a:custGeom>
              <a:avLst/>
              <a:gdLst/>
              <a:ahLst/>
              <a:cxnLst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0" name="任意多边形 2111"/>
            <p:cNvSpPr/>
            <p:nvPr/>
          </p:nvSpPr>
          <p:spPr>
            <a:xfrm>
              <a:off x="3449" y="1061"/>
              <a:ext cx="19" cy="55"/>
            </a:xfrm>
            <a:custGeom>
              <a:avLst/>
              <a:gdLst/>
              <a:ahLst/>
              <a:cxnLst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1" name="任意多边形 2112"/>
            <p:cNvSpPr/>
            <p:nvPr/>
          </p:nvSpPr>
          <p:spPr>
            <a:xfrm>
              <a:off x="3471" y="1044"/>
              <a:ext cx="10" cy="25"/>
            </a:xfrm>
            <a:custGeom>
              <a:avLst/>
              <a:gdLst/>
              <a:ahLst/>
              <a:cxnLst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2" name="任意多边形 2113"/>
            <p:cNvSpPr/>
            <p:nvPr/>
          </p:nvSpPr>
          <p:spPr>
            <a:xfrm>
              <a:off x="3481" y="1056"/>
              <a:ext cx="21" cy="48"/>
            </a:xfrm>
            <a:custGeom>
              <a:avLst/>
              <a:gdLst/>
              <a:ahLst/>
              <a:cxnLst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3" name="任意多边形 2114"/>
            <p:cNvSpPr/>
            <p:nvPr/>
          </p:nvSpPr>
          <p:spPr>
            <a:xfrm>
              <a:off x="3212" y="1125"/>
              <a:ext cx="12" cy="27"/>
            </a:xfrm>
            <a:custGeom>
              <a:avLst/>
              <a:gdLst/>
              <a:ahLst/>
              <a:cxnLst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4" name="任意多边形 2115"/>
            <p:cNvSpPr/>
            <p:nvPr/>
          </p:nvSpPr>
          <p:spPr>
            <a:xfrm>
              <a:off x="3202" y="1102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5" name="任意多边形 2116"/>
            <p:cNvSpPr/>
            <p:nvPr/>
          </p:nvSpPr>
          <p:spPr>
            <a:xfrm>
              <a:off x="3198" y="1084"/>
              <a:ext cx="12" cy="14"/>
            </a:xfrm>
            <a:custGeom>
              <a:avLst/>
              <a:gdLst/>
              <a:ahLst/>
              <a:cxnLst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6" name="任意多边形 2117"/>
            <p:cNvSpPr/>
            <p:nvPr/>
          </p:nvSpPr>
          <p:spPr>
            <a:xfrm>
              <a:off x="3186" y="1044"/>
              <a:ext cx="11" cy="19"/>
            </a:xfrm>
            <a:custGeom>
              <a:avLst/>
              <a:gdLst/>
              <a:ahLst/>
              <a:cxnLst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7" name="任意多边形 2118"/>
            <p:cNvSpPr/>
            <p:nvPr/>
          </p:nvSpPr>
          <p:spPr>
            <a:xfrm>
              <a:off x="3188" y="1069"/>
              <a:ext cx="16" cy="13"/>
            </a:xfrm>
            <a:custGeom>
              <a:avLst/>
              <a:gdLst/>
              <a:ahLst/>
              <a:cxnLst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8" name="任意多边形 2119"/>
            <p:cNvSpPr/>
            <p:nvPr/>
          </p:nvSpPr>
          <p:spPr>
            <a:xfrm>
              <a:off x="4024" y="1692"/>
              <a:ext cx="45" cy="60"/>
            </a:xfrm>
            <a:custGeom>
              <a:avLst/>
              <a:gdLst/>
              <a:ahLst/>
              <a:cxnLst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9" name="任意多边形 2120"/>
            <p:cNvSpPr/>
            <p:nvPr/>
          </p:nvSpPr>
          <p:spPr>
            <a:xfrm>
              <a:off x="4255" y="1643"/>
              <a:ext cx="53" cy="46"/>
            </a:xfrm>
            <a:custGeom>
              <a:avLst/>
              <a:gdLst/>
              <a:ahLst/>
              <a:cxnLst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0" name="任意多边形 2121"/>
            <p:cNvSpPr/>
            <p:nvPr/>
          </p:nvSpPr>
          <p:spPr>
            <a:xfrm>
              <a:off x="4095" y="1618"/>
              <a:ext cx="17" cy="23"/>
            </a:xfrm>
            <a:custGeom>
              <a:avLst/>
              <a:gdLst/>
              <a:ahLst/>
              <a:cxnLst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1" name="任意多边形 2122"/>
            <p:cNvSpPr/>
            <p:nvPr/>
          </p:nvSpPr>
          <p:spPr>
            <a:xfrm>
              <a:off x="4087" y="1596"/>
              <a:ext cx="20" cy="17"/>
            </a:xfrm>
            <a:custGeom>
              <a:avLst/>
              <a:gdLst/>
              <a:ahLst/>
              <a:cxnLst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2" name="任意多边形 2123"/>
            <p:cNvSpPr/>
            <p:nvPr/>
          </p:nvSpPr>
          <p:spPr>
            <a:xfrm>
              <a:off x="3934" y="1402"/>
              <a:ext cx="24" cy="33"/>
            </a:xfrm>
            <a:custGeom>
              <a:avLst/>
              <a:gdLst/>
              <a:ahLst/>
              <a:cxnLst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3" name="任意多边形 2124"/>
            <p:cNvSpPr/>
            <p:nvPr/>
          </p:nvSpPr>
          <p:spPr>
            <a:xfrm>
              <a:off x="3968" y="1445"/>
              <a:ext cx="26" cy="33"/>
            </a:xfrm>
            <a:custGeom>
              <a:avLst/>
              <a:gdLst/>
              <a:ahLst/>
              <a:cxnLst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4" name="任意多边形 2125"/>
            <p:cNvSpPr/>
            <p:nvPr/>
          </p:nvSpPr>
          <p:spPr>
            <a:xfrm>
              <a:off x="3995" y="1508"/>
              <a:ext cx="28" cy="28"/>
            </a:xfrm>
            <a:custGeom>
              <a:avLst/>
              <a:gdLst/>
              <a:ahLst/>
              <a:cxnLst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5" name="任意多边形 2126"/>
            <p:cNvSpPr/>
            <p:nvPr/>
          </p:nvSpPr>
          <p:spPr>
            <a:xfrm>
              <a:off x="4029" y="1498"/>
              <a:ext cx="28" cy="26"/>
            </a:xfrm>
            <a:custGeom>
              <a:avLst/>
              <a:gdLst/>
              <a:ahLst/>
              <a:cxnLst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6" name="任意多边形 2127"/>
            <p:cNvSpPr/>
            <p:nvPr/>
          </p:nvSpPr>
          <p:spPr>
            <a:xfrm>
              <a:off x="4019" y="1462"/>
              <a:ext cx="26" cy="20"/>
            </a:xfrm>
            <a:custGeom>
              <a:avLst/>
              <a:gdLst/>
              <a:ahLst/>
              <a:cxnLst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7" name="任意多边形 2128"/>
            <p:cNvSpPr/>
            <p:nvPr/>
          </p:nvSpPr>
          <p:spPr>
            <a:xfrm>
              <a:off x="3993" y="1437"/>
              <a:ext cx="26" cy="35"/>
            </a:xfrm>
            <a:custGeom>
              <a:avLst/>
              <a:gdLst/>
              <a:ahLst/>
              <a:cxnLst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8" name="任意多边形 2129"/>
            <p:cNvSpPr/>
            <p:nvPr/>
          </p:nvSpPr>
          <p:spPr>
            <a:xfrm>
              <a:off x="3961" y="1421"/>
              <a:ext cx="24" cy="26"/>
            </a:xfrm>
            <a:custGeom>
              <a:avLst/>
              <a:gdLst/>
              <a:ahLst/>
              <a:cxnLst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9" name="任意多边形 2130"/>
            <p:cNvSpPr/>
            <p:nvPr/>
          </p:nvSpPr>
          <p:spPr>
            <a:xfrm>
              <a:off x="4001" y="1474"/>
              <a:ext cx="24" cy="26"/>
            </a:xfrm>
            <a:custGeom>
              <a:avLst/>
              <a:gdLst/>
              <a:ahLst/>
              <a:cxnLst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0" name="任意多边形 2131"/>
            <p:cNvSpPr/>
            <p:nvPr/>
          </p:nvSpPr>
          <p:spPr>
            <a:xfrm>
              <a:off x="2391" y="100"/>
              <a:ext cx="141" cy="108"/>
            </a:xfrm>
            <a:custGeom>
              <a:avLst/>
              <a:gdLst/>
              <a:ahLst/>
              <a:cxnLst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1" name="任意多边形 2132"/>
            <p:cNvSpPr/>
            <p:nvPr/>
          </p:nvSpPr>
          <p:spPr>
            <a:xfrm>
              <a:off x="2475" y="204"/>
              <a:ext cx="40" cy="12"/>
            </a:xfrm>
            <a:custGeom>
              <a:avLst/>
              <a:gdLst/>
              <a:ahLst/>
              <a:cxnLst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2" name="任意多边形 2133"/>
            <p:cNvSpPr/>
            <p:nvPr/>
          </p:nvSpPr>
          <p:spPr>
            <a:xfrm>
              <a:off x="2680" y="48"/>
              <a:ext cx="42" cy="28"/>
            </a:xfrm>
            <a:custGeom>
              <a:avLst/>
              <a:gdLst/>
              <a:ahLst/>
              <a:cxnLst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3" name="任意多边形 2134"/>
            <p:cNvSpPr/>
            <p:nvPr/>
          </p:nvSpPr>
          <p:spPr>
            <a:xfrm>
              <a:off x="2710" y="61"/>
              <a:ext cx="50" cy="20"/>
            </a:xfrm>
            <a:custGeom>
              <a:avLst/>
              <a:gdLst/>
              <a:ahLst/>
              <a:cxnLst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4" name="任意多边形 2135"/>
            <p:cNvSpPr/>
            <p:nvPr/>
          </p:nvSpPr>
          <p:spPr>
            <a:xfrm>
              <a:off x="2764" y="64"/>
              <a:ext cx="50" cy="32"/>
            </a:xfrm>
            <a:custGeom>
              <a:avLst/>
              <a:gdLst/>
              <a:ahLst/>
              <a:cxnLst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5" name="任意多边形 2136"/>
            <p:cNvSpPr/>
            <p:nvPr/>
          </p:nvSpPr>
          <p:spPr>
            <a:xfrm>
              <a:off x="3113" y="91"/>
              <a:ext cx="88" cy="31"/>
            </a:xfrm>
            <a:custGeom>
              <a:avLst/>
              <a:gdLst/>
              <a:ahLst/>
              <a:cxnLst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6" name="任意多边形 2137"/>
            <p:cNvSpPr/>
            <p:nvPr/>
          </p:nvSpPr>
          <p:spPr>
            <a:xfrm>
              <a:off x="3203" y="90"/>
              <a:ext cx="46" cy="24"/>
            </a:xfrm>
            <a:custGeom>
              <a:avLst/>
              <a:gdLst/>
              <a:ahLst/>
              <a:cxnLst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7" name="任意多边形 2138"/>
            <p:cNvSpPr/>
            <p:nvPr/>
          </p:nvSpPr>
          <p:spPr>
            <a:xfrm>
              <a:off x="3182" y="119"/>
              <a:ext cx="37" cy="17"/>
            </a:xfrm>
            <a:custGeom>
              <a:avLst/>
              <a:gdLst/>
              <a:ahLst/>
              <a:cxnLst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8" name="任意多边形 2139"/>
            <p:cNvSpPr/>
            <p:nvPr/>
          </p:nvSpPr>
          <p:spPr>
            <a:xfrm>
              <a:off x="3434" y="343"/>
              <a:ext cx="76" cy="114"/>
            </a:xfrm>
            <a:custGeom>
              <a:avLst/>
              <a:gdLst/>
              <a:ahLst/>
              <a:cxnLst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9" name="任意多边形 2140"/>
            <p:cNvSpPr/>
            <p:nvPr/>
          </p:nvSpPr>
          <p:spPr>
            <a:xfrm>
              <a:off x="3495" y="461"/>
              <a:ext cx="55" cy="78"/>
            </a:xfrm>
            <a:custGeom>
              <a:avLst/>
              <a:gdLst/>
              <a:ahLst/>
              <a:cxnLst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0" name="任意多边形 2141"/>
            <p:cNvSpPr/>
            <p:nvPr/>
          </p:nvSpPr>
          <p:spPr>
            <a:xfrm>
              <a:off x="3459" y="541"/>
              <a:ext cx="109" cy="189"/>
            </a:xfrm>
            <a:custGeom>
              <a:avLst/>
              <a:gdLst/>
              <a:ahLst/>
              <a:cxnLst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" name="任意多边形 2142"/>
            <p:cNvSpPr/>
            <p:nvPr/>
          </p:nvSpPr>
          <p:spPr>
            <a:xfrm>
              <a:off x="2398" y="37"/>
              <a:ext cx="52" cy="30"/>
            </a:xfrm>
            <a:custGeom>
              <a:avLst/>
              <a:gdLst/>
              <a:ahLst/>
              <a:cxnLst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2" name="任意多边形 2143"/>
            <p:cNvSpPr/>
            <p:nvPr/>
          </p:nvSpPr>
          <p:spPr>
            <a:xfrm>
              <a:off x="2291" y="46"/>
              <a:ext cx="19" cy="22"/>
            </a:xfrm>
            <a:custGeom>
              <a:avLst/>
              <a:gdLst/>
              <a:ahLst/>
              <a:cxnLst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" name="任意多边形 2144"/>
            <p:cNvSpPr/>
            <p:nvPr/>
          </p:nvSpPr>
          <p:spPr>
            <a:xfrm>
              <a:off x="2315" y="45"/>
              <a:ext cx="37" cy="27"/>
            </a:xfrm>
            <a:custGeom>
              <a:avLst/>
              <a:gdLst/>
              <a:ahLst/>
              <a:cxnLst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" name="任意多边形 2145"/>
            <p:cNvSpPr/>
            <p:nvPr/>
          </p:nvSpPr>
          <p:spPr>
            <a:xfrm>
              <a:off x="2376" y="36"/>
              <a:ext cx="20" cy="16"/>
            </a:xfrm>
            <a:custGeom>
              <a:avLst/>
              <a:gdLst/>
              <a:ahLst/>
              <a:cxnLst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" name="任意多边形 2146"/>
            <p:cNvSpPr/>
            <p:nvPr/>
          </p:nvSpPr>
          <p:spPr>
            <a:xfrm>
              <a:off x="2358" y="54"/>
              <a:ext cx="15" cy="13"/>
            </a:xfrm>
            <a:custGeom>
              <a:avLst/>
              <a:gdLst/>
              <a:ahLst/>
              <a:cxnLst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6" name="任意多边形 2147"/>
            <p:cNvSpPr/>
            <p:nvPr/>
          </p:nvSpPr>
          <p:spPr>
            <a:xfrm>
              <a:off x="3498" y="70"/>
              <a:ext cx="18" cy="33"/>
            </a:xfrm>
            <a:custGeom>
              <a:avLst/>
              <a:gdLst/>
              <a:ahLst/>
              <a:cxnLst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7" name="任意多边形 2148"/>
            <p:cNvSpPr/>
            <p:nvPr/>
          </p:nvSpPr>
          <p:spPr>
            <a:xfrm>
              <a:off x="2614" y="1522"/>
              <a:ext cx="31" cy="18"/>
            </a:xfrm>
            <a:custGeom>
              <a:avLst/>
              <a:gdLst/>
              <a:ahLst/>
              <a:cxnLst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8" name="任意多边形 2149"/>
            <p:cNvSpPr/>
            <p:nvPr/>
          </p:nvSpPr>
          <p:spPr>
            <a:xfrm>
              <a:off x="2654" y="1515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9" name="任意多边形 2150"/>
            <p:cNvSpPr/>
            <p:nvPr/>
          </p:nvSpPr>
          <p:spPr>
            <a:xfrm>
              <a:off x="2587" y="1361"/>
              <a:ext cx="9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0" name="任意多边形 2151"/>
            <p:cNvSpPr/>
            <p:nvPr/>
          </p:nvSpPr>
          <p:spPr>
            <a:xfrm>
              <a:off x="2647" y="1288"/>
              <a:ext cx="11" cy="19"/>
            </a:xfrm>
            <a:custGeom>
              <a:avLst/>
              <a:gdLst/>
              <a:ahLst/>
              <a:cxnLst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1" name="任意多边形 2152"/>
            <p:cNvSpPr/>
            <p:nvPr/>
          </p:nvSpPr>
          <p:spPr>
            <a:xfrm>
              <a:off x="2623" y="1287"/>
              <a:ext cx="11" cy="19"/>
            </a:xfrm>
            <a:custGeom>
              <a:avLst/>
              <a:gdLst/>
              <a:ahLst/>
              <a:cxnLst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" name="任意多边形 2153"/>
            <p:cNvSpPr/>
            <p:nvPr/>
          </p:nvSpPr>
          <p:spPr>
            <a:xfrm>
              <a:off x="2612" y="1309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" name="任意多边形 2154"/>
            <p:cNvSpPr/>
            <p:nvPr/>
          </p:nvSpPr>
          <p:spPr>
            <a:xfrm>
              <a:off x="2587" y="1343"/>
              <a:ext cx="9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" name="任意多边形 2155"/>
            <p:cNvSpPr/>
            <p:nvPr/>
          </p:nvSpPr>
          <p:spPr>
            <a:xfrm>
              <a:off x="2606" y="1330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" name="任意多边形 2156"/>
            <p:cNvSpPr/>
            <p:nvPr/>
          </p:nvSpPr>
          <p:spPr>
            <a:xfrm>
              <a:off x="1873" y="342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" name="任意多边形 2157"/>
            <p:cNvSpPr/>
            <p:nvPr/>
          </p:nvSpPr>
          <p:spPr>
            <a:xfrm>
              <a:off x="1812" y="308"/>
              <a:ext cx="10" cy="15"/>
            </a:xfrm>
            <a:custGeom>
              <a:avLst/>
              <a:gdLst/>
              <a:ahLst/>
              <a:cxnLst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" name="任意多边形 2158"/>
            <p:cNvSpPr/>
            <p:nvPr/>
          </p:nvSpPr>
          <p:spPr>
            <a:xfrm>
              <a:off x="1574" y="91"/>
              <a:ext cx="2060" cy="1644"/>
            </a:xfrm>
            <a:custGeom>
              <a:avLst/>
              <a:gdLst/>
              <a:ahLst/>
              <a:cxnLst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162" name="图片 2161" descr="artplus_nature_naturalcity42_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3" name="图片 2162" descr="artplus_nature_naturalcity42_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5" name="图片 2164" descr="artplus_nature_naturalcity42_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8" name="图片 2167" descr="artplus_nature_naturalcity42_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9" name="图片 2168" descr="artplus_nature_naturalcity42_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0" name="图片 2169" descr="artplus_nature_naturalcity42_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6" name="标题 2165"/>
          <p:cNvSpPr>
            <a:spLocks noGrp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4300" kern="12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167" name="副标题 2166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1800" b="1" i="1" kern="1200">
                <a:solidFill>
                  <a:schemeClr val="bg1"/>
                </a:solidFill>
              </a:defRPr>
            </a:lvl1pPr>
            <a:lvl2pPr marL="457200" lvl="1" indent="-457200" algn="ctr">
              <a:buNone/>
              <a:defRPr sz="1800" b="1" i="1" kern="1200">
                <a:solidFill>
                  <a:schemeClr val="bg1"/>
                </a:solidFill>
              </a:defRPr>
            </a:lvl2pPr>
            <a:lvl3pPr marL="914400" lvl="2" indent="-914400" algn="ctr">
              <a:buNone/>
              <a:defRPr sz="1800" b="1" i="1" kern="1200">
                <a:solidFill>
                  <a:schemeClr val="bg1"/>
                </a:solidFill>
              </a:defRPr>
            </a:lvl3pPr>
            <a:lvl4pPr marL="1371600" lvl="3" indent="-1371600" algn="ctr">
              <a:buNone/>
              <a:defRPr sz="1800" b="1" i="1" kern="1200">
                <a:solidFill>
                  <a:schemeClr val="bg1"/>
                </a:solidFill>
              </a:defRPr>
            </a:lvl4pPr>
            <a:lvl5pPr marL="1828800" lvl="4" indent="-1828800" algn="ctr">
              <a:buNone/>
              <a:defRPr sz="1800" b="1" i="1" kern="1200">
                <a:solidFill>
                  <a:schemeClr val="bg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2159"/>
          <p:cNvSpPr>
            <a:spLocks noGrp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eaLnBrk="1" fontAlgn="base" hangingPunct="1"/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9" name="灯片编号占位符 2160"/>
          <p:cNvSpPr>
            <a:spLocks noGrp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1710055"/>
            <a:ext cx="7886700" cy="1083945"/>
          </a:xfrm>
        </p:spPr>
        <p:txBody>
          <a:bodyPr anchor="b"/>
          <a:lstStyle>
            <a:lvl1pPr algn="ctr">
              <a:lnSpc>
                <a:spcPct val="120000"/>
              </a:lnSpc>
              <a:defRPr sz="4000"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2504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95400"/>
            <a:ext cx="4032504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12.png"/><Relationship Id="rId22" Type="http://schemas.openxmlformats.org/officeDocument/2006/relationships/image" Target="../media/image11.png"/><Relationship Id="rId21" Type="http://schemas.openxmlformats.org/officeDocument/2006/relationships/image" Target="../media/image10.png"/><Relationship Id="rId20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18" Type="http://schemas.openxmlformats.org/officeDocument/2006/relationships/image" Target="../media/image3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2.png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1"/>
          <p:cNvPicPr>
            <a:picLocks noChangeAspect="1"/>
          </p:cNvPicPr>
          <p:nvPr/>
        </p:nvPicPr>
        <p:blipFill>
          <a:blip r:embed="rId13"/>
          <a:srcRect b="38461"/>
          <a:stretch>
            <a:fillRect/>
          </a:stretch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102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8" name="文本占位符 1027"/>
          <p:cNvSpPr>
            <a:spLocks noGrp="1"/>
          </p:cNvSpPr>
          <p:nvPr>
            <p:ph type="body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strike="noStrike" noProof="1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1032" name="图片 1031" descr="artplus_nature_naturalcity42_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1032" descr="artplus_nature_naturalcity42_b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1033" descr="artplus_nature_naturalcity42_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图片 1034" descr="artplus_nature_naturalcity42_d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图片 1035" descr="artplus_nature_naturalcity42_i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7" name="图片 1036" descr="artplus_nature_naturalcity42_c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图片 1037" descr="artplus_nature_naturalcity42_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" name="标题 103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040" name="图片 1039" descr="a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1" name="图片 1040" descr="b_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984250" y="1371600"/>
            <a:ext cx="825500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94310" y="5969000"/>
            <a:ext cx="2929890" cy="669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2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4097"/>
          <p:cNvSpPr>
            <a:spLocks noGrp="1"/>
          </p:cNvSpPr>
          <p:nvPr>
            <p:ph type="ctrTitle"/>
          </p:nvPr>
        </p:nvSpPr>
        <p:spPr>
          <a:xfrm>
            <a:off x="2185035" y="1871345"/>
            <a:ext cx="4163695" cy="1143000"/>
          </a:xfrm>
        </p:spPr>
        <p:txBody>
          <a:bodyPr anchor="ctr"/>
          <a:p>
            <a:pPr defTabSz="914400">
              <a:buNone/>
            </a:pPr>
            <a:r>
              <a:rPr lang="zh-CN" altLang="en-US" sz="4800" b="1" i="0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第二节  人口</a:t>
            </a:r>
            <a:br>
              <a:rPr lang="zh-CN" altLang="en-US" sz="4800" b="1" i="0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zh-CN" altLang="en-US" sz="4800" b="1" i="0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（第二课时）</a:t>
            </a:r>
            <a:endParaRPr lang="zh-CN" altLang="en-US" sz="4800" b="1" i="0" kern="120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203200"/>
            <a:ext cx="4609465" cy="1054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09545" y="3476625"/>
            <a:ext cx="2420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授课人：张妮娜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330" y="1155700"/>
            <a:ext cx="8229600" cy="868363"/>
          </a:xfrm>
        </p:spPr>
        <p:txBody>
          <a:bodyPr/>
          <a:p>
            <a:r>
              <a:rPr lang="zh-CN" altLang="en-US"/>
              <a:t>参考结论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5500" y="2306320"/>
            <a:ext cx="78613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我国东部地形较平坦，气候适宜、经济发达、交通便利，人口稠密。 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西部地形以高原、山地为主，气候恶劣，经济落后，交通不便，人口稀疏。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6" name="矩形 38915"/>
          <p:cNvSpPr/>
          <p:nvPr/>
        </p:nvSpPr>
        <p:spPr>
          <a:xfrm>
            <a:off x="1524635" y="2366645"/>
            <a:ext cx="762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劳动力充足，市场广阔，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促进东部地区的发展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1595755" y="4819650"/>
            <a:ext cx="72650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劳动力不足、资源利用率低、经济发展受到限制等问题。</a:t>
            </a:r>
            <a:endParaRPr lang="zh-CN" altLang="en-US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9" name="矩形 38917"/>
          <p:cNvSpPr/>
          <p:nvPr/>
        </p:nvSpPr>
        <p:spPr>
          <a:xfrm>
            <a:off x="170180" y="1352868"/>
            <a:ext cx="89554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：我国的人口分布状况对东西部地区的影响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180" y="435610"/>
            <a:ext cx="3953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【思维拓展】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5750" y="1936750"/>
            <a:ext cx="114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对东部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3725" y="2397125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有利：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725" y="2888615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不利：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2888615"/>
            <a:ext cx="733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会产生住房紧张、交通拥挤、环境恶化等问题。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460" y="3810000"/>
            <a:ext cx="114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对西部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085" y="4270375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有利：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085" y="4819650"/>
            <a:ext cx="100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不利：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5755" y="4270375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资源相对充足，环境污染较小。</a:t>
            </a:r>
            <a:endParaRPr lang="zh-CN" altLang="en-US" sz="2800" b="1"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6" grpId="0"/>
      <p:bldP spid="10" grpId="0"/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62710"/>
            <a:ext cx="8229600" cy="1677035"/>
          </a:xfrm>
        </p:spPr>
        <p:txBody>
          <a:bodyPr/>
          <a:p>
            <a:pPr algn="l"/>
            <a:r>
              <a:rPr lang="zh-CN" altLang="en-US" sz="3200">
                <a:solidFill>
                  <a:schemeClr val="tx1"/>
                </a:solidFill>
                <a:sym typeface="+mn-ea"/>
              </a:rPr>
              <a:t>思考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：可不可以用向西部大量迁移人口的方法来改变这种不均的现状？</a:t>
            </a:r>
            <a:br>
              <a:rPr lang="zh-CN" altLang="en-US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180" y="435610"/>
            <a:ext cx="3953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【思维拓展】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" y="2693035"/>
            <a:ext cx="82289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参考结论：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不应该机械迁移人口，目前我国人口分布与自然环境容量和社会经济发展状况是相适应的，西部地区应该立足实际，努力发展教育，提高人口素质。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40961"/>
          <p:cNvSpPr>
            <a:spLocks noGrp="1"/>
          </p:cNvSpPr>
          <p:nvPr>
            <p:ph idx="1"/>
          </p:nvPr>
        </p:nvSpPr>
        <p:spPr>
          <a:xfrm>
            <a:off x="17145" y="956945"/>
            <a:ext cx="9109075" cy="1409700"/>
          </a:xfrm>
        </p:spPr>
        <p:txBody>
          <a:bodyPr anchor="t"/>
          <a:p>
            <a:pPr indent="133350" eaLnBrk="0" hangingPunct="0">
              <a:spcBef>
                <a:spcPct val="20000"/>
              </a:spcBef>
              <a:buClrTx/>
              <a:buFont typeface="Wingdings" panose="05000000000000000000" pitchFamily="2" charset="2"/>
              <a:buNone/>
            </a:pPr>
            <a:r>
              <a:rPr lang="en-US" altLang="zh-CN" sz="18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、中国人口分布特点是（      ）</a:t>
            </a:r>
            <a:endParaRPr lang="zh-CN" altLang="en-US" sz="2000" dirty="0">
              <a:sym typeface="+mn-ea"/>
            </a:endParaRPr>
          </a:p>
          <a:p>
            <a:pPr indent="133350" eaLnBrk="0" hangingPunct="0">
              <a:spcBef>
                <a:spcPct val="20000"/>
              </a:spcBef>
              <a:buClrTx/>
              <a:buFont typeface="Wingdings" panose="05000000000000000000" pitchFamily="2" charset="2"/>
              <a:buNone/>
            </a:pPr>
            <a:r>
              <a:rPr lang="en-US" altLang="zh-CN" sz="1800" dirty="0"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．分布不均，东多西少                      B．人口基数大，增长快</a:t>
            </a:r>
            <a:endParaRPr lang="zh-CN" altLang="en-US" sz="2000" dirty="0">
              <a:sym typeface="+mn-ea"/>
            </a:endParaRPr>
          </a:p>
          <a:p>
            <a:pPr indent="133350" eaLnBrk="0" hangingPunct="0">
              <a:spcBef>
                <a:spcPct val="2000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sym typeface="+mn-ea"/>
              </a:rPr>
              <a:t>C．控制人口数量，提高人口素质        D．南方多，北方少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b="1" dirty="0">
              <a:sym typeface="+mn-ea"/>
            </a:endParaRPr>
          </a:p>
        </p:txBody>
      </p:sp>
      <p:sp>
        <p:nvSpPr>
          <p:cNvPr id="19458" name="矩形 40962"/>
          <p:cNvSpPr/>
          <p:nvPr/>
        </p:nvSpPr>
        <p:spPr>
          <a:xfrm>
            <a:off x="457200" y="373380"/>
            <a:ext cx="2707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【学以致用】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3865" y="3222625"/>
            <a:ext cx="3239770" cy="2907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）我国人口界线为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）广东省人口自然增长率不高，为什么成为了我国人口第一大省？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0" hangingPunct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zh-CN" altLang="en-US" sz="1400" dirty="0">
                <a:latin typeface="Times New Roman" panose="02020603050405020304" pitchFamily="2" charset="0"/>
                <a:ea typeface="楷体_GB2312" pitchFamily="1" charset="-122"/>
                <a:sym typeface="+mn-ea"/>
              </a:rPr>
              <a:t>  </a:t>
            </a:r>
            <a:endParaRPr lang="zh-CN" altLang="en-US" sz="1400" dirty="0">
              <a:latin typeface="Times New Roman" panose="02020603050405020304" pitchFamily="2" charset="0"/>
              <a:ea typeface="楷体_GB2312" pitchFamily="1" charset="-122"/>
              <a:sym typeface="+mn-ea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587375" y="3164840"/>
            <a:ext cx="4356735" cy="3023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2112645"/>
            <a:ext cx="74358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2、阅读材料回答问题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材料一：自1990年以来，东部地区和特大城市人口增长较快。广东省人口增长幅度最大，达37.5％，一跃成为我国人口第一大省。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837555" y="4206875"/>
            <a:ext cx="2612390" cy="14605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46081"/>
          <p:cNvSpPr/>
          <p:nvPr/>
        </p:nvSpPr>
        <p:spPr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53882" dir="2699999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Good bye!</a:t>
            </a:r>
            <a:endParaRPr lang="zh-CN" altLang="en-US" sz="3600" b="1"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53882" dir="2699999" algn="ctr" rotWithShape="0">
                  <a:schemeClr val="tx1">
                    <a:alpha val="5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635" y="1743075"/>
            <a:ext cx="7364095" cy="3051810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、运用我国人口分布图描述我国人口分布特点；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、运用已学知识分析我国人口分布不均的原因；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" y="80010"/>
            <a:ext cx="8786495" cy="5859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80010"/>
            <a:ext cx="8787765" cy="585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5" y="1826895"/>
            <a:ext cx="4542155" cy="983615"/>
          </a:xfrm>
        </p:spPr>
        <p:txBody>
          <a:bodyPr/>
          <a:p>
            <a:pPr algn="l"/>
            <a:r>
              <a:rPr lang="zh-CN" altLang="en-US"/>
              <a:t>我国平均人口密度：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64355" y="755650"/>
            <a:ext cx="3086100" cy="897255"/>
          </a:xfrm>
        </p:spPr>
        <p:txBody>
          <a:bodyPr/>
          <a:p>
            <a:pPr algn="ctr"/>
            <a:r>
              <a:rPr lang="en-US" altLang="zh-CN"/>
              <a:t> </a:t>
            </a:r>
            <a:r>
              <a:rPr lang="zh-CN" altLang="en-US" sz="3600" b="1"/>
              <a:t>人口密度</a:t>
            </a:r>
            <a:endParaRPr lang="zh-CN" altLang="en-US" sz="3600" b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17195" y="3043555"/>
            <a:ext cx="4450080" cy="108394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000" b="0" i="0" u="non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/>
              <a:t>世界平均人口密度：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12995" y="2103755"/>
            <a:ext cx="3503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143 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千米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²</a:t>
            </a:r>
            <a:endParaRPr lang="en-US" alt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2995" y="3420745"/>
            <a:ext cx="3503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47 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千米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²</a:t>
            </a:r>
            <a:endParaRPr lang="en-US" alt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195" y="850900"/>
            <a:ext cx="8309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人口的疏密程度用</a:t>
            </a:r>
            <a:r>
              <a:rPr lang="zh-CN" altLang="en-US" sz="4000" u="sng">
                <a:latin typeface="微软雅黑" panose="020B0503020204020204" charset="-122"/>
                <a:ea typeface="微软雅黑" panose="020B0503020204020204" charset="-122"/>
              </a:rPr>
              <a:t>                  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表示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195" y="4619625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我国是世界人口密度较大的国家之一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01301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1504950"/>
            <a:ext cx="4564380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93870" y="993775"/>
            <a:ext cx="463105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读图完成下列问题：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、说出我国人口密度大于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600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千米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和小于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千米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的地区所在的省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、找出我国人口地理界线并说出所穿过的省级行政区的简称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、描述我国人口分布特征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920" y="416560"/>
            <a:ext cx="3217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幼圆" panose="02010509060101010101" charset="-122"/>
                <a:ea typeface="幼圆" panose="02010509060101010101" charset="-122"/>
              </a:rPr>
              <a:t>【自主学习】</a:t>
            </a: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1" descr="01301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843915"/>
            <a:ext cx="8666480" cy="60172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3851910" y="1493520"/>
            <a:ext cx="3429000" cy="3951605"/>
          </a:xfrm>
          <a:prstGeom prst="line">
            <a:avLst/>
          </a:prstGeom>
          <a:ln w="635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827655" y="449580"/>
            <a:ext cx="293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黑河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腾冲一线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13225" y="971550"/>
            <a:ext cx="18262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分布不均，东多西少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19685" y="18415"/>
            <a:ext cx="916876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、说出我国人口密度大于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600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和小于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千米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²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的地区所在的省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8415" y="5924550"/>
            <a:ext cx="116459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-19685" y="18415"/>
            <a:ext cx="9168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、找出我国人口地理界线并说出所穿过的省级行政区的简称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18415" y="971550"/>
            <a:ext cx="637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、描述我国人口分布特征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2" descr="01401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264285"/>
            <a:ext cx="8341995" cy="4589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68115" y="4839970"/>
            <a:ext cx="1369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850万人</a:t>
            </a:r>
            <a:endParaRPr lang="en-US" alt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7470" y="4194175"/>
            <a:ext cx="179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万千米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²</a:t>
            </a:r>
            <a:endParaRPr lang="en-US" alt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52360" y="4562475"/>
            <a:ext cx="1391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72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万千米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²</a:t>
            </a:r>
            <a:endParaRPr lang="en-US" alt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2040" y="4930775"/>
            <a:ext cx="141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550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7470" y="5485765"/>
            <a:ext cx="2170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785 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千米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²</a:t>
            </a:r>
            <a:endParaRPr lang="en-US" alt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8515" y="5299075"/>
            <a:ext cx="1654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约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千米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²</a:t>
            </a:r>
            <a:endParaRPr lang="en-US" altLang="zh-CN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696845" cy="868680"/>
          </a:xfrm>
        </p:spPr>
        <p:txBody>
          <a:bodyPr/>
          <a:p>
            <a:pPr algn="l"/>
            <a:r>
              <a:rPr lang="zh-CN" altLang="en-US" sz="3200"/>
              <a:t>【合作探究】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808355" y="1097280"/>
            <a:ext cx="7526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问题：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探究我国人口分布不均，东多西少的原因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 rot="0">
            <a:off x="871220" y="2613542"/>
            <a:ext cx="6378569" cy="788164"/>
            <a:chOff x="1507068" y="2308754"/>
            <a:chExt cx="4588932" cy="567265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 smtClean="0">
                  <a:sym typeface="Arial" panose="020B0604020202020204" pitchFamily="34" charset="0"/>
                </a:rPr>
                <a:t>01</a:t>
              </a:r>
              <a:endParaRPr lang="zh-CN" altLang="en-US" b="1" dirty="0" err="1" smtClean="0">
                <a:sym typeface="Arial" panose="020B0604020202020204" pitchFamily="34" charset="0"/>
              </a:endParaRPr>
            </a:p>
          </p:txBody>
        </p:sp>
        <p:sp>
          <p:nvSpPr>
            <p:cNvPr id="18" name="任意多边形 17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/>
            <a:p>
              <a:pPr algn="just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说出影响人口分布的主要因素</a:t>
              </a:r>
              <a:endPara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 rot="0">
            <a:off x="1880035" y="4349621"/>
            <a:ext cx="6378569" cy="788164"/>
            <a:chOff x="1507068" y="2308754"/>
            <a:chExt cx="4588932" cy="567265"/>
          </a:xfrm>
          <a:solidFill>
            <a:schemeClr val="accent2"/>
          </a:solidFill>
        </p:grpSpPr>
        <p:sp>
          <p:nvSpPr>
            <p:cNvPr id="21" name="任意多边形 20"/>
            <p:cNvSpPr/>
            <p:nvPr>
              <p:custDataLst>
                <p:tags r:id="rId5"/>
              </p:custDataLst>
            </p:nvPr>
          </p:nvSpPr>
          <p:spPr>
            <a:xfrm>
              <a:off x="1507068" y="2308754"/>
              <a:ext cx="567267" cy="567265"/>
            </a:xfrm>
            <a:custGeom>
              <a:avLst/>
              <a:gdLst>
                <a:gd name="connsiteX0" fmla="*/ 40745 w 567267"/>
                <a:gd name="connsiteY0" fmla="*/ 70642 h 567265"/>
                <a:gd name="connsiteX1" fmla="*/ 40745 w 567267"/>
                <a:gd name="connsiteY1" fmla="*/ 496622 h 567265"/>
                <a:gd name="connsiteX2" fmla="*/ 496624 w 567267"/>
                <a:gd name="connsiteY2" fmla="*/ 283633 h 567265"/>
                <a:gd name="connsiteX3" fmla="*/ 0 w 567267"/>
                <a:gd name="connsiteY3" fmla="*/ 0 h 567265"/>
                <a:gd name="connsiteX4" fmla="*/ 567267 w 567267"/>
                <a:gd name="connsiteY4" fmla="*/ 283633 h 567265"/>
                <a:gd name="connsiteX5" fmla="*/ 0 w 567267"/>
                <a:gd name="connsiteY5" fmla="*/ 567265 h 5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7" h="567265">
                  <a:moveTo>
                    <a:pt x="40745" y="70642"/>
                  </a:moveTo>
                  <a:lnTo>
                    <a:pt x="40745" y="496622"/>
                  </a:lnTo>
                  <a:lnTo>
                    <a:pt x="496624" y="283633"/>
                  </a:lnTo>
                  <a:close/>
                  <a:moveTo>
                    <a:pt x="0" y="0"/>
                  </a:moveTo>
                  <a:lnTo>
                    <a:pt x="567267" y="283633"/>
                  </a:lnTo>
                  <a:lnTo>
                    <a:pt x="0" y="567265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54000" tIns="45720" rIns="91440" bIns="45720" numCol="1" spcCol="0" rtlCol="0" fromWordArt="0" anchor="ctr" anchorCtr="0" forceAA="0" compatLnSpc="1">
              <a:normAutofit/>
            </a:bodyPr>
            <a:p>
              <a:pPr algn="just"/>
              <a:r>
                <a:rPr lang="en-US" altLang="zh-CN" b="1" dirty="0" smtClean="0">
                  <a:sym typeface="Arial" panose="020B0604020202020204" pitchFamily="34" charset="0"/>
                </a:rPr>
                <a:t>02</a:t>
              </a:r>
              <a:endParaRPr lang="zh-CN" altLang="en-US" b="1" dirty="0" err="1" smtClean="0">
                <a:sym typeface="Arial" panose="020B0604020202020204" pitchFamily="34" charset="0"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6"/>
              </p:custDataLst>
            </p:nvPr>
          </p:nvSpPr>
          <p:spPr>
            <a:xfrm>
              <a:off x="1862667" y="2329920"/>
              <a:ext cx="4233333" cy="524933"/>
            </a:xfrm>
            <a:custGeom>
              <a:avLst/>
              <a:gdLst>
                <a:gd name="connsiteX0" fmla="*/ 0 w 4233333"/>
                <a:gd name="connsiteY0" fmla="*/ 0 h 524933"/>
                <a:gd name="connsiteX1" fmla="*/ 1185333 w 4233333"/>
                <a:gd name="connsiteY1" fmla="*/ 0 h 524933"/>
                <a:gd name="connsiteX2" fmla="*/ 3048000 w 4233333"/>
                <a:gd name="connsiteY2" fmla="*/ 0 h 524933"/>
                <a:gd name="connsiteX3" fmla="*/ 4233333 w 4233333"/>
                <a:gd name="connsiteY3" fmla="*/ 0 h 524933"/>
                <a:gd name="connsiteX4" fmla="*/ 4233333 w 4233333"/>
                <a:gd name="connsiteY4" fmla="*/ 524933 h 524933"/>
                <a:gd name="connsiteX5" fmla="*/ 3048000 w 4233333"/>
                <a:gd name="connsiteY5" fmla="*/ 524933 h 524933"/>
                <a:gd name="connsiteX6" fmla="*/ 1185333 w 4233333"/>
                <a:gd name="connsiteY6" fmla="*/ 524933 h 524933"/>
                <a:gd name="connsiteX7" fmla="*/ 0 w 4233333"/>
                <a:gd name="connsiteY7" fmla="*/ 524933 h 524933"/>
                <a:gd name="connsiteX8" fmla="*/ 0 w 4233333"/>
                <a:gd name="connsiteY8" fmla="*/ 427348 h 524933"/>
                <a:gd name="connsiteX9" fmla="*/ 329765 w 4233333"/>
                <a:gd name="connsiteY9" fmla="*/ 262466 h 524933"/>
                <a:gd name="connsiteX10" fmla="*/ 0 w 4233333"/>
                <a:gd name="connsiteY10" fmla="*/ 97584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3333" h="524933">
                  <a:moveTo>
                    <a:pt x="0" y="0"/>
                  </a:moveTo>
                  <a:lnTo>
                    <a:pt x="1185333" y="0"/>
                  </a:lnTo>
                  <a:lnTo>
                    <a:pt x="3048000" y="0"/>
                  </a:lnTo>
                  <a:lnTo>
                    <a:pt x="4233333" y="0"/>
                  </a:lnTo>
                  <a:lnTo>
                    <a:pt x="4233333" y="524933"/>
                  </a:lnTo>
                  <a:lnTo>
                    <a:pt x="3048000" y="524933"/>
                  </a:lnTo>
                  <a:lnTo>
                    <a:pt x="1185333" y="524933"/>
                  </a:lnTo>
                  <a:lnTo>
                    <a:pt x="0" y="524933"/>
                  </a:lnTo>
                  <a:lnTo>
                    <a:pt x="0" y="427348"/>
                  </a:lnTo>
                  <a:lnTo>
                    <a:pt x="329765" y="262466"/>
                  </a:lnTo>
                  <a:lnTo>
                    <a:pt x="0" y="97584"/>
                  </a:lnTo>
                  <a:close/>
                </a:path>
              </a:pathLst>
            </a:custGeom>
            <a:grpFill/>
          </p:spPr>
          <p:txBody>
            <a:bodyPr rot="0" spcFirstLastPara="0" vertOverflow="overflow" horzOverflow="overflow" vert="horz" wrap="square" lIns="360000" tIns="45720" rIns="91440" bIns="45720" numCol="1" spcCol="0" rtlCol="0" fromWordArt="0" anchor="ctr" anchorCtr="0" forceAA="0" compatLnSpc="1"/>
            <a:p>
              <a:pPr algn="just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分析我国人口分布不均的原因</a:t>
              </a:r>
              <a:endPara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747895" y="3617595"/>
            <a:ext cx="4123055" cy="3198495"/>
            <a:chOff x="8356" y="6033"/>
            <a:chExt cx="6179" cy="4971"/>
          </a:xfrm>
        </p:grpSpPr>
        <p:pic>
          <p:nvPicPr>
            <p:cNvPr id="2" name="图片 1" descr="中国铁路线分布"/>
            <p:cNvPicPr>
              <a:picLocks noChangeAspect="1"/>
            </p:cNvPicPr>
            <p:nvPr/>
          </p:nvPicPr>
          <p:blipFill>
            <a:blip r:embed="rId1"/>
            <a:srcRect l="4122" t="7820" r="1092" b="13917"/>
            <a:stretch>
              <a:fillRect/>
            </a:stretch>
          </p:blipFill>
          <p:spPr>
            <a:xfrm>
              <a:off x="8356" y="6033"/>
              <a:ext cx="6179" cy="4971"/>
            </a:xfrm>
            <a:prstGeom prst="rect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3" name="矩形 2"/>
            <p:cNvSpPr/>
            <p:nvPr/>
          </p:nvSpPr>
          <p:spPr>
            <a:xfrm>
              <a:off x="8356" y="10471"/>
              <a:ext cx="1155" cy="479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5361" name="图片 368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616960"/>
            <a:ext cx="4262755" cy="3199130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362" name="Picture 4" descr="200312911515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" y="260350"/>
            <a:ext cx="4204970" cy="3050540"/>
          </a:xfrm>
          <a:prstGeom prst="rect">
            <a:avLst/>
          </a:prstGeom>
          <a:noFill/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5900"/>
            <a:ext cx="4321810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22"/>
          <p:cNvSpPr>
            <a:spLocks noRot="1"/>
          </p:cNvSpPr>
          <p:nvPr/>
        </p:nvSpPr>
        <p:spPr>
          <a:xfrm>
            <a:off x="125730" y="260350"/>
            <a:ext cx="1447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地形 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Rectangle 23"/>
          <p:cNvSpPr>
            <a:spLocks noRot="1"/>
          </p:cNvSpPr>
          <p:nvPr/>
        </p:nvSpPr>
        <p:spPr>
          <a:xfrm>
            <a:off x="4648200" y="260350"/>
            <a:ext cx="1447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降水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Rectangle 24"/>
          <p:cNvSpPr>
            <a:spLocks noRot="1"/>
          </p:cNvSpPr>
          <p:nvPr/>
        </p:nvSpPr>
        <p:spPr>
          <a:xfrm>
            <a:off x="125730" y="3616960"/>
            <a:ext cx="1447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经济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Rectangle 25"/>
          <p:cNvSpPr>
            <a:spLocks noRot="1"/>
          </p:cNvSpPr>
          <p:nvPr/>
        </p:nvSpPr>
        <p:spPr>
          <a:xfrm>
            <a:off x="4648200" y="3616960"/>
            <a:ext cx="1447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交通</a:t>
            </a:r>
            <a:r>
              <a:rPr lang="zh-CN" altLang="en-US" sz="32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4*i*1"/>
  <p:tag name="KSO_WM_TEMPLATE_CATEGORY" val="diagram"/>
  <p:tag name="KSO_WM_TEMPLATE_INDEX" val="537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537"/>
  <p:tag name="KSO_WM_UNIT_TYPE" val="m_i"/>
  <p:tag name="KSO_WM_UNIT_INDEX" val="1_1"/>
  <p:tag name="KSO_WM_UNIT_ID" val="260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537"/>
  <p:tag name="KSO_WM_UNIT_TYPE" val="m_h_f"/>
  <p:tag name="KSO_WM_UNIT_INDEX" val="1_1_1"/>
  <p:tag name="KSO_WM_UNIT_ID" val="260*m_h_f*1_1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4*i*6"/>
  <p:tag name="KSO_WM_TEMPLATE_CATEGORY" val="diagram"/>
  <p:tag name="KSO_WM_TEMPLATE_INDEX" val="537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537"/>
  <p:tag name="KSO_WM_UNIT_TYPE" val="m_i"/>
  <p:tag name="KSO_WM_UNIT_INDEX" val="1_2"/>
  <p:tag name="KSO_WM_UNIT_ID" val="260*m_i*1_2"/>
  <p:tag name="KSO_WM_UNIT_CLEAR" val="1"/>
  <p:tag name="KSO_WM_UNIT_LAYERLEVEL" val="1_1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537"/>
  <p:tag name="KSO_WM_UNIT_TYPE" val="m_h_f"/>
  <p:tag name="KSO_WM_UNIT_INDEX" val="1_2_1"/>
  <p:tag name="KSO_WM_UNIT_ID" val="260*m_h_f*1_2_1"/>
  <p:tag name="KSO_WM_UNIT_CLEAR" val="1"/>
  <p:tag name="KSO_WM_UNIT_LAYERLEVEL" val="1_1_1"/>
  <p:tag name="KSO_WM_UNIT_VALUE" val="16"/>
  <p:tag name="KSO_WM_UNIT_HIGHLIGHT" val="0"/>
  <p:tag name="KSO_WM_UNIT_COMPATIBLE" val="0"/>
  <p:tag name="KSO_WM_BEAUTIFY_FLAG" val="#wm#"/>
  <p:tag name="KSO_WM_DIAGRAM_GROUP_CODE" val="m1-1"/>
  <p:tag name="KSO_WM_UNIT_PRESET_TEXT" val="CONSECTETUR ADIPISICING ELIT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15151"/>
        </a:accent4>
        <a:accent5>
          <a:srgbClr val="E5D8B3"/>
        </a:accent5>
        <a:accent6>
          <a:srgbClr val="1F85A6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15151"/>
        </a:accent4>
        <a:accent5>
          <a:srgbClr val="BFC1D7"/>
        </a:accent5>
        <a:accent6>
          <a:srgbClr val="7E2D6F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50505"/>
        </a:accent4>
        <a:accent5>
          <a:srgbClr val="B2D4EF"/>
        </a:accent5>
        <a:accent6>
          <a:srgbClr val="800280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WPS 演示</Application>
  <PresentationFormat>在屏幕上显示</PresentationFormat>
  <Paragraphs>134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幼圆</vt:lpstr>
      <vt:lpstr>Times New Roman</vt:lpstr>
      <vt:lpstr>华文中宋</vt:lpstr>
      <vt:lpstr>楷体_GB2312</vt:lpstr>
      <vt:lpstr>Arial Unicode MS</vt:lpstr>
      <vt:lpstr>新宋体</vt:lpstr>
      <vt:lpstr>Default Design</vt:lpstr>
      <vt:lpstr>第二节  人口 （第二课时）</vt:lpstr>
      <vt:lpstr>学习目标</vt:lpstr>
      <vt:lpstr>PowerPoint 演示文稿</vt:lpstr>
      <vt:lpstr>我国平均人口密度：</vt:lpstr>
      <vt:lpstr>PowerPoint 演示文稿</vt:lpstr>
      <vt:lpstr>PowerPoint 演示文稿</vt:lpstr>
      <vt:lpstr>PowerPoint 演示文稿</vt:lpstr>
      <vt:lpstr>【合作探究】</vt:lpstr>
      <vt:lpstr>PowerPoint 演示文稿</vt:lpstr>
      <vt:lpstr>参考结论</vt:lpstr>
      <vt:lpstr>PowerPoint 演示文稿</vt:lpstr>
      <vt:lpstr>思考2：可不可以用向西部大量迁移人口的方法来改变这种不均的现状？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从世界看中国</dc:title>
  <dc:creator>bqzx</dc:creator>
  <cp:lastModifiedBy>Z50</cp:lastModifiedBy>
  <cp:revision>156</cp:revision>
  <dcterms:created xsi:type="dcterms:W3CDTF">2010-12-28T09:52:00Z</dcterms:created>
  <dcterms:modified xsi:type="dcterms:W3CDTF">2017-09-14T09:32:45Z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