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  <p:sldId id="461" r:id="rId4"/>
    <p:sldId id="462" r:id="rId5"/>
    <p:sldId id="463" r:id="rId6"/>
    <p:sldId id="275" r:id="rId7"/>
    <p:sldId id="435" r:id="rId8"/>
    <p:sldId id="464" r:id="rId9"/>
    <p:sldId id="466" r:id="rId10"/>
    <p:sldId id="467" r:id="rId11"/>
    <p:sldId id="469" r:id="rId12"/>
    <p:sldId id="470" r:id="rId13"/>
    <p:sldId id="475" r:id="rId14"/>
    <p:sldId id="476" r:id="rId15"/>
    <p:sldId id="477" r:id="rId16"/>
    <p:sldId id="478" r:id="rId17"/>
    <p:sldId id="483" r:id="rId18"/>
    <p:sldId id="479" r:id="rId19"/>
    <p:sldId id="480" r:id="rId20"/>
    <p:sldId id="481" r:id="rId21"/>
    <p:sldId id="482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2c94f1-d634-46ca-a0e3-005db3905f81}">
          <p14:sldIdLst>
            <p14:sldId id="432"/>
            <p14:sldId id="461"/>
            <p14:sldId id="462"/>
            <p14:sldId id="463"/>
            <p14:sldId id="275"/>
            <p14:sldId id="435"/>
            <p14:sldId id="464"/>
            <p14:sldId id="466"/>
            <p14:sldId id="467"/>
            <p14:sldId id="469"/>
            <p14:sldId id="470"/>
            <p14:sldId id="475"/>
          </p14:sldIdLst>
        </p14:section>
        <p14:section name="无标题节" id="{ba2cf39e-5bd9-47ce-bca3-f070b61eec1a}">
          <p14:sldIdLst>
            <p14:sldId id="476"/>
            <p14:sldId id="477"/>
            <p14:sldId id="478"/>
            <p14:sldId id="483"/>
            <p14:sldId id="479"/>
            <p14:sldId id="480"/>
            <p14:sldId id="481"/>
            <p14:sldId id="4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3F9FA"/>
    <a:srgbClr val="3D8F95"/>
    <a:srgbClr val="FF3300"/>
    <a:srgbClr val="7030A0"/>
    <a:srgbClr val="0066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032" y="-102"/>
      </p:cViewPr>
      <p:guideLst>
        <p:guide orient="horz" pos="787"/>
        <p:guide pos="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17.xml"/><Relationship Id="rId3" Type="http://schemas.openxmlformats.org/officeDocument/2006/relationships/slide" Target="slide20.xml"/><Relationship Id="rId2" Type="http://schemas.openxmlformats.org/officeDocument/2006/relationships/image" Target="../media/image15.jpeg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6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2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4865" y="1514475"/>
            <a:ext cx="6303645" cy="1627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矩形 3074"/>
          <p:cNvSpPr/>
          <p:nvPr/>
        </p:nvSpPr>
        <p:spPr>
          <a:xfrm>
            <a:off x="2005965" y="1636395"/>
            <a:ext cx="64808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第一章  地球运动与海陆分布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第二节  海陆分布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老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792413"/>
            <a:ext cx="3144838" cy="298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组合 30721"/>
          <p:cNvGrpSpPr/>
          <p:nvPr/>
        </p:nvGrpSpPr>
        <p:grpSpPr>
          <a:xfrm>
            <a:off x="-33655" y="5883910"/>
            <a:ext cx="9144000" cy="996950"/>
            <a:chOff x="0" y="0"/>
            <a:chExt cx="2792" cy="628"/>
          </a:xfrm>
        </p:grpSpPr>
        <p:sp>
          <p:nvSpPr>
            <p:cNvPr id="30723" name="Freeform 3"/>
            <p:cNvSpPr/>
            <p:nvPr/>
          </p:nvSpPr>
          <p:spPr>
            <a:xfrm>
              <a:off x="0" y="107"/>
              <a:ext cx="559" cy="300"/>
            </a:xfrm>
            <a:custGeom>
              <a:avLst/>
              <a:gdLst>
                <a:gd name="txL" fmla="*/ 0 w 1119"/>
                <a:gd name="txT" fmla="*/ 0 h 600"/>
                <a:gd name="txR" fmla="*/ 1119 w 1119"/>
                <a:gd name="txB" fmla="*/ 600 h 600"/>
              </a:gdLst>
              <a:ahLst/>
              <a:cxnLst>
                <a:cxn ang="0">
                  <a:pos x="559" y="29"/>
                </a:cxn>
                <a:cxn ang="0">
                  <a:pos x="478" y="29"/>
                </a:cxn>
                <a:cxn ang="0">
                  <a:pos x="478" y="74"/>
                </a:cxn>
                <a:cxn ang="0">
                  <a:pos x="459" y="93"/>
                </a:cxn>
                <a:cxn ang="0">
                  <a:pos x="435" y="93"/>
                </a:cxn>
                <a:cxn ang="0">
                  <a:pos x="435" y="46"/>
                </a:cxn>
                <a:cxn ang="0">
                  <a:pos x="368" y="46"/>
                </a:cxn>
                <a:cxn ang="0">
                  <a:pos x="368" y="102"/>
                </a:cxn>
                <a:cxn ang="0">
                  <a:pos x="344" y="102"/>
                </a:cxn>
                <a:cxn ang="0">
                  <a:pos x="342" y="83"/>
                </a:cxn>
                <a:cxn ang="0">
                  <a:pos x="339" y="68"/>
                </a:cxn>
                <a:cxn ang="0">
                  <a:pos x="333" y="54"/>
                </a:cxn>
                <a:cxn ang="0">
                  <a:pos x="326" y="42"/>
                </a:cxn>
                <a:cxn ang="0">
                  <a:pos x="319" y="33"/>
                </a:cxn>
                <a:cxn ang="0">
                  <a:pos x="313" y="25"/>
                </a:cxn>
                <a:cxn ang="0">
                  <a:pos x="307" y="19"/>
                </a:cxn>
                <a:cxn ang="0">
                  <a:pos x="303" y="13"/>
                </a:cxn>
                <a:cxn ang="0">
                  <a:pos x="299" y="20"/>
                </a:cxn>
                <a:cxn ang="0">
                  <a:pos x="295" y="27"/>
                </a:cxn>
                <a:cxn ang="0">
                  <a:pos x="290" y="37"/>
                </a:cxn>
                <a:cxn ang="0">
                  <a:pos x="285" y="46"/>
                </a:cxn>
                <a:cxn ang="0">
                  <a:pos x="281" y="55"/>
                </a:cxn>
                <a:cxn ang="0">
                  <a:pos x="278" y="65"/>
                </a:cxn>
                <a:cxn ang="0">
                  <a:pos x="275" y="73"/>
                </a:cxn>
                <a:cxn ang="0">
                  <a:pos x="273" y="78"/>
                </a:cxn>
                <a:cxn ang="0">
                  <a:pos x="270" y="71"/>
                </a:cxn>
                <a:cxn ang="0">
                  <a:pos x="268" y="63"/>
                </a:cxn>
                <a:cxn ang="0">
                  <a:pos x="264" y="54"/>
                </a:cxn>
                <a:cxn ang="0">
                  <a:pos x="260" y="46"/>
                </a:cxn>
                <a:cxn ang="0">
                  <a:pos x="257" y="38"/>
                </a:cxn>
                <a:cxn ang="0">
                  <a:pos x="253" y="30"/>
                </a:cxn>
                <a:cxn ang="0">
                  <a:pos x="249" y="24"/>
                </a:cxn>
                <a:cxn ang="0">
                  <a:pos x="246" y="19"/>
                </a:cxn>
                <a:cxn ang="0">
                  <a:pos x="241" y="27"/>
                </a:cxn>
                <a:cxn ang="0">
                  <a:pos x="236" y="38"/>
                </a:cxn>
                <a:cxn ang="0">
                  <a:pos x="231" y="50"/>
                </a:cxn>
                <a:cxn ang="0">
                  <a:pos x="226" y="63"/>
                </a:cxn>
                <a:cxn ang="0">
                  <a:pos x="222" y="77"/>
                </a:cxn>
                <a:cxn ang="0">
                  <a:pos x="219" y="92"/>
                </a:cxn>
                <a:cxn ang="0">
                  <a:pos x="217" y="106"/>
                </a:cxn>
                <a:cxn ang="0">
                  <a:pos x="216" y="120"/>
                </a:cxn>
                <a:cxn ang="0">
                  <a:pos x="175" y="120"/>
                </a:cxn>
                <a:cxn ang="0">
                  <a:pos x="175" y="93"/>
                </a:cxn>
                <a:cxn ang="0">
                  <a:pos x="187" y="93"/>
                </a:cxn>
                <a:cxn ang="0">
                  <a:pos x="159" y="43"/>
                </a:cxn>
                <a:cxn ang="0">
                  <a:pos x="75" y="43"/>
                </a:cxn>
                <a:cxn ang="0">
                  <a:pos x="52" y="0"/>
                </a:cxn>
                <a:cxn ang="0">
                  <a:pos x="0" y="114"/>
                </a:cxn>
                <a:cxn ang="0">
                  <a:pos x="0" y="300"/>
                </a:cxn>
                <a:cxn ang="0">
                  <a:pos x="559" y="300"/>
                </a:cxn>
                <a:cxn ang="0">
                  <a:pos x="559" y="29"/>
                </a:cxn>
              </a:cxnLst>
              <a:rect l="txL" t="txT" r="txR" b="txB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24" name="Rectangle 4"/>
            <p:cNvSpPr/>
            <p:nvPr/>
          </p:nvSpPr>
          <p:spPr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25" name="Freeform 5"/>
            <p:cNvSpPr/>
            <p:nvPr/>
          </p:nvSpPr>
          <p:spPr>
            <a:xfrm>
              <a:off x="1685" y="96"/>
              <a:ext cx="1107" cy="311"/>
            </a:xfrm>
            <a:custGeom>
              <a:avLst/>
              <a:gdLst>
                <a:gd name="txL" fmla="*/ 0 w 2214"/>
                <a:gd name="txT" fmla="*/ 0 h 621"/>
                <a:gd name="txR" fmla="*/ 2214 w 2214"/>
                <a:gd name="txB" fmla="*/ 621 h 621"/>
              </a:gdLst>
              <a:ahLst/>
              <a:cxnLst>
                <a:cxn ang="0">
                  <a:pos x="1107" y="74"/>
                </a:cxn>
                <a:cxn ang="0">
                  <a:pos x="1044" y="95"/>
                </a:cxn>
                <a:cxn ang="0">
                  <a:pos x="1012" y="33"/>
                </a:cxn>
                <a:cxn ang="0">
                  <a:pos x="988" y="84"/>
                </a:cxn>
                <a:cxn ang="0">
                  <a:pos x="977" y="60"/>
                </a:cxn>
                <a:cxn ang="0">
                  <a:pos x="941" y="25"/>
                </a:cxn>
                <a:cxn ang="0">
                  <a:pos x="930" y="25"/>
                </a:cxn>
                <a:cxn ang="0">
                  <a:pos x="914" y="25"/>
                </a:cxn>
                <a:cxn ang="0">
                  <a:pos x="892" y="25"/>
                </a:cxn>
                <a:cxn ang="0">
                  <a:pos x="869" y="25"/>
                </a:cxn>
                <a:cxn ang="0">
                  <a:pos x="847" y="25"/>
                </a:cxn>
                <a:cxn ang="0">
                  <a:pos x="830" y="25"/>
                </a:cxn>
                <a:cxn ang="0">
                  <a:pos x="819" y="25"/>
                </a:cxn>
                <a:cxn ang="0">
                  <a:pos x="815" y="27"/>
                </a:cxn>
                <a:cxn ang="0">
                  <a:pos x="803" y="38"/>
                </a:cxn>
                <a:cxn ang="0">
                  <a:pos x="788" y="54"/>
                </a:cxn>
                <a:cxn ang="0">
                  <a:pos x="777" y="66"/>
                </a:cxn>
                <a:cxn ang="0">
                  <a:pos x="793" y="68"/>
                </a:cxn>
                <a:cxn ang="0">
                  <a:pos x="757" y="103"/>
                </a:cxn>
                <a:cxn ang="0">
                  <a:pos x="757" y="61"/>
                </a:cxn>
                <a:cxn ang="0">
                  <a:pos x="757" y="20"/>
                </a:cxn>
                <a:cxn ang="0">
                  <a:pos x="752" y="20"/>
                </a:cxn>
                <a:cxn ang="0">
                  <a:pos x="740" y="20"/>
                </a:cxn>
                <a:cxn ang="0">
                  <a:pos x="724" y="20"/>
                </a:cxn>
                <a:cxn ang="0">
                  <a:pos x="705" y="20"/>
                </a:cxn>
                <a:cxn ang="0">
                  <a:pos x="685" y="20"/>
                </a:cxn>
                <a:cxn ang="0">
                  <a:pos x="668" y="20"/>
                </a:cxn>
                <a:cxn ang="0">
                  <a:pos x="656" y="20"/>
                </a:cxn>
                <a:cxn ang="0">
                  <a:pos x="652" y="20"/>
                </a:cxn>
                <a:cxn ang="0">
                  <a:pos x="532" y="42"/>
                </a:cxn>
                <a:cxn ang="0">
                  <a:pos x="525" y="62"/>
                </a:cxn>
                <a:cxn ang="0">
                  <a:pos x="510" y="69"/>
                </a:cxn>
                <a:cxn ang="0">
                  <a:pos x="498" y="80"/>
                </a:cxn>
                <a:cxn ang="0">
                  <a:pos x="490" y="95"/>
                </a:cxn>
                <a:cxn ang="0">
                  <a:pos x="477" y="104"/>
                </a:cxn>
                <a:cxn ang="0">
                  <a:pos x="472" y="77"/>
                </a:cxn>
                <a:cxn ang="0">
                  <a:pos x="460" y="66"/>
                </a:cxn>
                <a:cxn ang="0">
                  <a:pos x="449" y="75"/>
                </a:cxn>
                <a:cxn ang="0">
                  <a:pos x="444" y="104"/>
                </a:cxn>
                <a:cxn ang="0">
                  <a:pos x="411" y="6"/>
                </a:cxn>
                <a:cxn ang="0">
                  <a:pos x="391" y="38"/>
                </a:cxn>
                <a:cxn ang="0">
                  <a:pos x="262" y="5"/>
                </a:cxn>
                <a:cxn ang="0">
                  <a:pos x="118" y="38"/>
                </a:cxn>
                <a:cxn ang="0">
                  <a:pos x="87" y="78"/>
                </a:cxn>
                <a:cxn ang="0">
                  <a:pos x="81" y="70"/>
                </a:cxn>
                <a:cxn ang="0">
                  <a:pos x="73" y="59"/>
                </a:cxn>
                <a:cxn ang="0">
                  <a:pos x="67" y="49"/>
                </a:cxn>
                <a:cxn ang="0">
                  <a:pos x="65" y="45"/>
                </a:cxn>
                <a:cxn ang="0">
                  <a:pos x="42" y="0"/>
                </a:cxn>
                <a:cxn ang="0">
                  <a:pos x="22" y="44"/>
                </a:cxn>
                <a:cxn ang="0">
                  <a:pos x="17" y="78"/>
                </a:cxn>
                <a:cxn ang="0">
                  <a:pos x="0" y="311"/>
                </a:cxn>
                <a:cxn ang="0">
                  <a:pos x="1107" y="74"/>
                </a:cxn>
              </a:cxnLst>
              <a:rect l="txL" t="txT" r="txR" b="txB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26" name="Rectangle 6"/>
            <p:cNvSpPr/>
            <p:nvPr/>
          </p:nvSpPr>
          <p:spPr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27" name="Freeform 7"/>
            <p:cNvSpPr/>
            <p:nvPr/>
          </p:nvSpPr>
          <p:spPr>
            <a:xfrm>
              <a:off x="1684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28" name="Freeform 8"/>
            <p:cNvSpPr/>
            <p:nvPr/>
          </p:nvSpPr>
          <p:spPr>
            <a:xfrm>
              <a:off x="1720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29" name="Freeform 9"/>
            <p:cNvSpPr/>
            <p:nvPr/>
          </p:nvSpPr>
          <p:spPr>
            <a:xfrm>
              <a:off x="1758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0" name="Rectangle 10"/>
            <p:cNvSpPr/>
            <p:nvPr/>
          </p:nvSpPr>
          <p:spPr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1" name="Rectangle 11"/>
            <p:cNvSpPr/>
            <p:nvPr/>
          </p:nvSpPr>
          <p:spPr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2" name="Freeform 12"/>
            <p:cNvSpPr/>
            <p:nvPr/>
          </p:nvSpPr>
          <p:spPr>
            <a:xfrm>
              <a:off x="2407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3" name="Freeform 13"/>
            <p:cNvSpPr/>
            <p:nvPr/>
          </p:nvSpPr>
          <p:spPr>
            <a:xfrm>
              <a:off x="2443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4" name="Freeform 14"/>
            <p:cNvSpPr/>
            <p:nvPr/>
          </p:nvSpPr>
          <p:spPr>
            <a:xfrm>
              <a:off x="2481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5" name="Freeform 15"/>
            <p:cNvSpPr/>
            <p:nvPr/>
          </p:nvSpPr>
          <p:spPr>
            <a:xfrm>
              <a:off x="2519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6" name="Freeform 16"/>
            <p:cNvSpPr/>
            <p:nvPr/>
          </p:nvSpPr>
          <p:spPr>
            <a:xfrm>
              <a:off x="2557" y="275"/>
              <a:ext cx="25" cy="144"/>
            </a:xfrm>
            <a:custGeom>
              <a:avLst/>
              <a:gdLst>
                <a:gd name="txL" fmla="*/ 0 w 49"/>
                <a:gd name="txT" fmla="*/ 0 h 286"/>
                <a:gd name="txR" fmla="*/ 49 w 49"/>
                <a:gd name="txB" fmla="*/ 286 h 286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44"/>
                </a:cxn>
                <a:cxn ang="0">
                  <a:pos x="0" y="137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7" name="Freeform 17"/>
            <p:cNvSpPr/>
            <p:nvPr/>
          </p:nvSpPr>
          <p:spPr>
            <a:xfrm>
              <a:off x="2595" y="283"/>
              <a:ext cx="25" cy="148"/>
            </a:xfrm>
            <a:custGeom>
              <a:avLst/>
              <a:gdLst>
                <a:gd name="txL" fmla="*/ 0 w 50"/>
                <a:gd name="txT" fmla="*/ 0 h 295"/>
                <a:gd name="txR" fmla="*/ 50 w 50"/>
                <a:gd name="txB" fmla="*/ 295 h 295"/>
              </a:gdLst>
              <a:ahLst/>
              <a:cxnLst>
                <a:cxn ang="0">
                  <a:pos x="13" y="0"/>
                </a:cxn>
                <a:cxn ang="0">
                  <a:pos x="25" y="28"/>
                </a:cxn>
                <a:cxn ang="0">
                  <a:pos x="25" y="148"/>
                </a:cxn>
                <a:cxn ang="0">
                  <a:pos x="0" y="138"/>
                </a:cxn>
                <a:cxn ang="0">
                  <a:pos x="0" y="28"/>
                </a:cxn>
                <a:cxn ang="0">
                  <a:pos x="13" y="0"/>
                </a:cxn>
              </a:cxnLst>
              <a:rect l="txL" t="txT" r="txR" b="txB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8" name="Freeform 18"/>
            <p:cNvSpPr/>
            <p:nvPr/>
          </p:nvSpPr>
          <p:spPr>
            <a:xfrm>
              <a:off x="2634" y="291"/>
              <a:ext cx="24" cy="156"/>
            </a:xfrm>
            <a:custGeom>
              <a:avLst/>
              <a:gdLst>
                <a:gd name="txL" fmla="*/ 0 w 49"/>
                <a:gd name="txT" fmla="*/ 0 h 313"/>
                <a:gd name="txR" fmla="*/ 49 w 49"/>
                <a:gd name="txB" fmla="*/ 313 h 313"/>
              </a:gdLst>
              <a:ahLst/>
              <a:cxnLst>
                <a:cxn ang="0">
                  <a:pos x="12" y="0"/>
                </a:cxn>
                <a:cxn ang="0">
                  <a:pos x="24" y="28"/>
                </a:cxn>
                <a:cxn ang="0">
                  <a:pos x="24" y="156"/>
                </a:cxn>
                <a:cxn ang="0">
                  <a:pos x="0" y="145"/>
                </a:cxn>
                <a:cxn ang="0">
                  <a:pos x="0" y="28"/>
                </a:cxn>
                <a:cxn ang="0">
                  <a:pos x="12" y="0"/>
                </a:cxn>
              </a:cxnLst>
              <a:rect l="txL" t="txT" r="txR" b="txB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39" name="Freeform 19"/>
            <p:cNvSpPr/>
            <p:nvPr/>
          </p:nvSpPr>
          <p:spPr>
            <a:xfrm>
              <a:off x="2672" y="301"/>
              <a:ext cx="24" cy="169"/>
            </a:xfrm>
            <a:custGeom>
              <a:avLst/>
              <a:gdLst>
                <a:gd name="txL" fmla="*/ 0 w 50"/>
                <a:gd name="txT" fmla="*/ 0 h 340"/>
                <a:gd name="txR" fmla="*/ 50 w 50"/>
                <a:gd name="txB" fmla="*/ 340 h 340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69"/>
                </a:cxn>
                <a:cxn ang="0">
                  <a:pos x="0" y="154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0" name="Freeform 20"/>
            <p:cNvSpPr/>
            <p:nvPr/>
          </p:nvSpPr>
          <p:spPr>
            <a:xfrm>
              <a:off x="2710" y="316"/>
              <a:ext cx="24" cy="186"/>
            </a:xfrm>
            <a:custGeom>
              <a:avLst/>
              <a:gdLst>
                <a:gd name="txL" fmla="*/ 0 w 50"/>
                <a:gd name="txT" fmla="*/ 0 h 373"/>
                <a:gd name="txR" fmla="*/ 50 w 50"/>
                <a:gd name="txB" fmla="*/ 373 h 373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86"/>
                </a:cxn>
                <a:cxn ang="0">
                  <a:pos x="0" y="163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1" name="Freeform 21"/>
            <p:cNvSpPr/>
            <p:nvPr/>
          </p:nvSpPr>
          <p:spPr>
            <a:xfrm>
              <a:off x="2748" y="333"/>
              <a:ext cx="24" cy="216"/>
            </a:xfrm>
            <a:custGeom>
              <a:avLst/>
              <a:gdLst>
                <a:gd name="txL" fmla="*/ 0 w 50"/>
                <a:gd name="txT" fmla="*/ 0 h 430"/>
                <a:gd name="txR" fmla="*/ 50 w 50"/>
                <a:gd name="txB" fmla="*/ 430 h 430"/>
              </a:gdLst>
              <a:ahLst/>
              <a:cxnLst>
                <a:cxn ang="0">
                  <a:pos x="12" y="0"/>
                </a:cxn>
                <a:cxn ang="0">
                  <a:pos x="24" y="28"/>
                </a:cxn>
                <a:cxn ang="0">
                  <a:pos x="24" y="216"/>
                </a:cxn>
                <a:cxn ang="0">
                  <a:pos x="0" y="185"/>
                </a:cxn>
                <a:cxn ang="0">
                  <a:pos x="0" y="28"/>
                </a:cxn>
                <a:cxn ang="0">
                  <a:pos x="12" y="0"/>
                </a:cxn>
              </a:cxnLst>
              <a:rect l="txL" t="txT" r="txR" b="txB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2" name="Freeform 22"/>
            <p:cNvSpPr/>
            <p:nvPr/>
          </p:nvSpPr>
          <p:spPr>
            <a:xfrm>
              <a:off x="2786" y="370"/>
              <a:ext cx="6" cy="213"/>
            </a:xfrm>
            <a:custGeom>
              <a:avLst/>
              <a:gdLst>
                <a:gd name="txL" fmla="*/ 0 w 13"/>
                <a:gd name="txT" fmla="*/ 0 h 427"/>
                <a:gd name="txR" fmla="*/ 13 w 13"/>
                <a:gd name="txB" fmla="*/ 427 h 427"/>
              </a:gdLst>
              <a:ahLst/>
              <a:cxnLst>
                <a:cxn ang="0">
                  <a:pos x="6" y="0"/>
                </a:cxn>
                <a:cxn ang="0">
                  <a:pos x="6" y="213"/>
                </a:cxn>
                <a:cxn ang="0">
                  <a:pos x="0" y="198"/>
                </a:cxn>
                <a:cxn ang="0">
                  <a:pos x="0" y="14"/>
                </a:cxn>
                <a:cxn ang="0">
                  <a:pos x="6" y="0"/>
                </a:cxn>
              </a:cxnLst>
              <a:rect l="txL" t="txT" r="txR" b="txB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3" name="Freeform 23"/>
            <p:cNvSpPr/>
            <p:nvPr/>
          </p:nvSpPr>
          <p:spPr>
            <a:xfrm>
              <a:off x="2394" y="310"/>
              <a:ext cx="398" cy="105"/>
            </a:xfrm>
            <a:custGeom>
              <a:avLst/>
              <a:gdLst>
                <a:gd name="txL" fmla="*/ 0 w 796"/>
                <a:gd name="txT" fmla="*/ 0 h 208"/>
                <a:gd name="txR" fmla="*/ 796 w 796"/>
                <a:gd name="txB" fmla="*/ 208 h 208"/>
              </a:gdLst>
              <a:ahLst/>
              <a:cxnLst>
                <a:cxn ang="0">
                  <a:pos x="3" y="15"/>
                </a:cxn>
                <a:cxn ang="0">
                  <a:pos x="14" y="15"/>
                </a:cxn>
                <a:cxn ang="0">
                  <a:pos x="31" y="15"/>
                </a:cxn>
                <a:cxn ang="0">
                  <a:pos x="52" y="15"/>
                </a:cxn>
                <a:cxn ang="0">
                  <a:pos x="74" y="15"/>
                </a:cxn>
                <a:cxn ang="0">
                  <a:pos x="95" y="15"/>
                </a:cxn>
                <a:cxn ang="0">
                  <a:pos x="111" y="15"/>
                </a:cxn>
                <a:cxn ang="0">
                  <a:pos x="123" y="15"/>
                </a:cxn>
                <a:cxn ang="0">
                  <a:pos x="130" y="15"/>
                </a:cxn>
                <a:cxn ang="0">
                  <a:pos x="147" y="16"/>
                </a:cxn>
                <a:cxn ang="0">
                  <a:pos x="175" y="20"/>
                </a:cxn>
                <a:cxn ang="0">
                  <a:pos x="210" y="27"/>
                </a:cxn>
                <a:cxn ang="0">
                  <a:pos x="251" y="36"/>
                </a:cxn>
                <a:cxn ang="0">
                  <a:pos x="295" y="50"/>
                </a:cxn>
                <a:cxn ang="0">
                  <a:pos x="339" y="69"/>
                </a:cxn>
                <a:cxn ang="0">
                  <a:pos x="380" y="92"/>
                </a:cxn>
                <a:cxn ang="0">
                  <a:pos x="398" y="81"/>
                </a:cxn>
                <a:cxn ang="0">
                  <a:pos x="360" y="57"/>
                </a:cxn>
                <a:cxn ang="0">
                  <a:pos x="317" y="37"/>
                </a:cxn>
                <a:cxn ang="0">
                  <a:pos x="273" y="23"/>
                </a:cxn>
                <a:cxn ang="0">
                  <a:pos x="230" y="13"/>
                </a:cxn>
                <a:cxn ang="0">
                  <a:pos x="192" y="6"/>
                </a:cxn>
                <a:cxn ang="0">
                  <a:pos x="160" y="3"/>
                </a:cxn>
                <a:cxn ang="0">
                  <a:pos x="137" y="1"/>
                </a:cxn>
                <a:cxn ang="0">
                  <a:pos x="126" y="0"/>
                </a:cxn>
                <a:cxn ang="0">
                  <a:pos x="118" y="0"/>
                </a:cxn>
                <a:cxn ang="0">
                  <a:pos x="103" y="0"/>
                </a:cxn>
                <a:cxn ang="0">
                  <a:pos x="85" y="0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3" y="0"/>
                </a:cxn>
                <a:cxn ang="0">
                  <a:pos x="8" y="0"/>
                </a:cxn>
                <a:cxn ang="0">
                  <a:pos x="0" y="0"/>
                </a:cxn>
              </a:cxnLst>
              <a:rect l="txL" t="txT" r="txR" b="txB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4" name="Freeform 24"/>
            <p:cNvSpPr/>
            <p:nvPr/>
          </p:nvSpPr>
          <p:spPr>
            <a:xfrm>
              <a:off x="2394" y="374"/>
              <a:ext cx="398" cy="154"/>
            </a:xfrm>
            <a:custGeom>
              <a:avLst/>
              <a:gdLst>
                <a:gd name="txL" fmla="*/ 0 w 796"/>
                <a:gd name="txT" fmla="*/ 0 h 307"/>
                <a:gd name="txR" fmla="*/ 796 w 796"/>
                <a:gd name="txB" fmla="*/ 307 h 307"/>
              </a:gdLst>
              <a:ahLst/>
              <a:cxnLst>
                <a:cxn ang="0">
                  <a:pos x="3" y="16"/>
                </a:cxn>
                <a:cxn ang="0">
                  <a:pos x="14" y="16"/>
                </a:cxn>
                <a:cxn ang="0">
                  <a:pos x="31" y="16"/>
                </a:cxn>
                <a:cxn ang="0">
                  <a:pos x="52" y="16"/>
                </a:cxn>
                <a:cxn ang="0">
                  <a:pos x="74" y="16"/>
                </a:cxn>
                <a:cxn ang="0">
                  <a:pos x="95" y="16"/>
                </a:cxn>
                <a:cxn ang="0">
                  <a:pos x="111" y="16"/>
                </a:cxn>
                <a:cxn ang="0">
                  <a:pos x="123" y="16"/>
                </a:cxn>
                <a:cxn ang="0">
                  <a:pos x="150" y="17"/>
                </a:cxn>
                <a:cxn ang="0">
                  <a:pos x="195" y="23"/>
                </a:cxn>
                <a:cxn ang="0">
                  <a:pos x="236" y="35"/>
                </a:cxn>
                <a:cxn ang="0">
                  <a:pos x="276" y="51"/>
                </a:cxn>
                <a:cxn ang="0">
                  <a:pos x="310" y="70"/>
                </a:cxn>
                <a:cxn ang="0">
                  <a:pos x="341" y="93"/>
                </a:cxn>
                <a:cxn ang="0">
                  <a:pos x="367" y="117"/>
                </a:cxn>
                <a:cxn ang="0">
                  <a:pos x="389" y="142"/>
                </a:cxn>
                <a:cxn ang="0">
                  <a:pos x="398" y="128"/>
                </a:cxn>
                <a:cxn ang="0">
                  <a:pos x="379" y="104"/>
                </a:cxn>
                <a:cxn ang="0">
                  <a:pos x="354" y="81"/>
                </a:cxn>
                <a:cxn ang="0">
                  <a:pos x="326" y="59"/>
                </a:cxn>
                <a:cxn ang="0">
                  <a:pos x="293" y="40"/>
                </a:cxn>
                <a:cxn ang="0">
                  <a:pos x="257" y="24"/>
                </a:cxn>
                <a:cxn ang="0">
                  <a:pos x="216" y="11"/>
                </a:cxn>
                <a:cxn ang="0">
                  <a:pos x="173" y="3"/>
                </a:cxn>
                <a:cxn ang="0">
                  <a:pos x="126" y="0"/>
                </a:cxn>
                <a:cxn ang="0">
                  <a:pos x="118" y="0"/>
                </a:cxn>
                <a:cxn ang="0">
                  <a:pos x="103" y="0"/>
                </a:cxn>
                <a:cxn ang="0">
                  <a:pos x="85" y="0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3" y="0"/>
                </a:cxn>
                <a:cxn ang="0">
                  <a:pos x="8" y="0"/>
                </a:cxn>
                <a:cxn ang="0">
                  <a:pos x="0" y="0"/>
                </a:cxn>
              </a:cxnLst>
              <a:rect l="txL" t="txT" r="txR" b="txB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5" name="Freeform 25"/>
            <p:cNvSpPr/>
            <p:nvPr/>
          </p:nvSpPr>
          <p:spPr>
            <a:xfrm>
              <a:off x="1790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6" name="Freeform 26"/>
            <p:cNvSpPr/>
            <p:nvPr/>
          </p:nvSpPr>
          <p:spPr>
            <a:xfrm>
              <a:off x="1826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7" name="Freeform 27"/>
            <p:cNvSpPr/>
            <p:nvPr/>
          </p:nvSpPr>
          <p:spPr>
            <a:xfrm>
              <a:off x="1864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8" name="Rectangle 28"/>
            <p:cNvSpPr/>
            <p:nvPr/>
          </p:nvSpPr>
          <p:spPr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49" name="Rectangle 29"/>
            <p:cNvSpPr/>
            <p:nvPr/>
          </p:nvSpPr>
          <p:spPr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0" name="Freeform 30"/>
            <p:cNvSpPr/>
            <p:nvPr/>
          </p:nvSpPr>
          <p:spPr>
            <a:xfrm>
              <a:off x="1896" y="275"/>
              <a:ext cx="24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1" name="Freeform 31"/>
            <p:cNvSpPr/>
            <p:nvPr/>
          </p:nvSpPr>
          <p:spPr>
            <a:xfrm>
              <a:off x="1931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2" name="Freeform 32"/>
            <p:cNvSpPr/>
            <p:nvPr/>
          </p:nvSpPr>
          <p:spPr>
            <a:xfrm>
              <a:off x="1970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3" name="Rectangle 33"/>
            <p:cNvSpPr/>
            <p:nvPr/>
          </p:nvSpPr>
          <p:spPr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4" name="Rectangle 34"/>
            <p:cNvSpPr/>
            <p:nvPr/>
          </p:nvSpPr>
          <p:spPr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5" name="Freeform 35"/>
            <p:cNvSpPr/>
            <p:nvPr/>
          </p:nvSpPr>
          <p:spPr>
            <a:xfrm>
              <a:off x="2002" y="275"/>
              <a:ext cx="24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4" y="29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6" name="Freeform 36"/>
            <p:cNvSpPr/>
            <p:nvPr/>
          </p:nvSpPr>
          <p:spPr>
            <a:xfrm>
              <a:off x="2037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7" name="Freeform 37"/>
            <p:cNvSpPr/>
            <p:nvPr/>
          </p:nvSpPr>
          <p:spPr>
            <a:xfrm>
              <a:off x="2075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8" name="Rectangle 38"/>
            <p:cNvSpPr/>
            <p:nvPr/>
          </p:nvSpPr>
          <p:spPr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59" name="Rectangle 39"/>
            <p:cNvSpPr/>
            <p:nvPr/>
          </p:nvSpPr>
          <p:spPr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0" name="Freeform 40"/>
            <p:cNvSpPr/>
            <p:nvPr/>
          </p:nvSpPr>
          <p:spPr>
            <a:xfrm>
              <a:off x="2107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1" name="Freeform 41"/>
            <p:cNvSpPr/>
            <p:nvPr/>
          </p:nvSpPr>
          <p:spPr>
            <a:xfrm>
              <a:off x="2143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2" name="Freeform 42"/>
            <p:cNvSpPr/>
            <p:nvPr/>
          </p:nvSpPr>
          <p:spPr>
            <a:xfrm>
              <a:off x="2181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3" name="Rectangle 43"/>
            <p:cNvSpPr/>
            <p:nvPr/>
          </p:nvSpPr>
          <p:spPr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4" name="Rectangle 44"/>
            <p:cNvSpPr/>
            <p:nvPr/>
          </p:nvSpPr>
          <p:spPr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5" name="Freeform 45"/>
            <p:cNvSpPr/>
            <p:nvPr/>
          </p:nvSpPr>
          <p:spPr>
            <a:xfrm>
              <a:off x="2213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6" name="Freeform 46"/>
            <p:cNvSpPr/>
            <p:nvPr/>
          </p:nvSpPr>
          <p:spPr>
            <a:xfrm>
              <a:off x="2249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7" name="Freeform 47"/>
            <p:cNvSpPr/>
            <p:nvPr/>
          </p:nvSpPr>
          <p:spPr>
            <a:xfrm>
              <a:off x="2287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8" name="Rectangle 48"/>
            <p:cNvSpPr/>
            <p:nvPr/>
          </p:nvSpPr>
          <p:spPr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69" name="Rectangle 49"/>
            <p:cNvSpPr/>
            <p:nvPr/>
          </p:nvSpPr>
          <p:spPr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0" name="Freeform 50"/>
            <p:cNvSpPr/>
            <p:nvPr/>
          </p:nvSpPr>
          <p:spPr>
            <a:xfrm>
              <a:off x="2319" y="275"/>
              <a:ext cx="25" cy="132"/>
            </a:xfrm>
            <a:custGeom>
              <a:avLst/>
              <a:gdLst>
                <a:gd name="txL" fmla="*/ 0 w 50"/>
                <a:gd name="txT" fmla="*/ 0 h 263"/>
                <a:gd name="txR" fmla="*/ 50 w 50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1" name="Freeform 51"/>
            <p:cNvSpPr/>
            <p:nvPr/>
          </p:nvSpPr>
          <p:spPr>
            <a:xfrm>
              <a:off x="2355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3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3" y="0"/>
                </a:cxn>
              </a:cxnLst>
              <a:rect l="txL" t="txT" r="txR" b="txB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2" name="Freeform 52"/>
            <p:cNvSpPr/>
            <p:nvPr/>
          </p:nvSpPr>
          <p:spPr>
            <a:xfrm>
              <a:off x="2393" y="275"/>
              <a:ext cx="25" cy="132"/>
            </a:xfrm>
            <a:custGeom>
              <a:avLst/>
              <a:gdLst>
                <a:gd name="txL" fmla="*/ 0 w 49"/>
                <a:gd name="txT" fmla="*/ 0 h 263"/>
                <a:gd name="txR" fmla="*/ 49 w 49"/>
                <a:gd name="txB" fmla="*/ 263 h 263"/>
              </a:gdLst>
              <a:ahLst/>
              <a:cxnLst>
                <a:cxn ang="0">
                  <a:pos x="12" y="0"/>
                </a:cxn>
                <a:cxn ang="0">
                  <a:pos x="25" y="29"/>
                </a:cxn>
                <a:cxn ang="0">
                  <a:pos x="25" y="132"/>
                </a:cxn>
                <a:cxn ang="0">
                  <a:pos x="0" y="132"/>
                </a:cxn>
                <a:cxn ang="0">
                  <a:pos x="0" y="29"/>
                </a:cxn>
                <a:cxn ang="0">
                  <a:pos x="12" y="0"/>
                </a:cxn>
              </a:cxnLst>
              <a:rect l="txL" t="txT" r="txR" b="txB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3" name="Rectangle 53"/>
            <p:cNvSpPr/>
            <p:nvPr/>
          </p:nvSpPr>
          <p:spPr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4" name="Rectangle 54"/>
            <p:cNvSpPr/>
            <p:nvPr/>
          </p:nvSpPr>
          <p:spPr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5" name="Freeform 55"/>
            <p:cNvSpPr/>
            <p:nvPr/>
          </p:nvSpPr>
          <p:spPr>
            <a:xfrm>
              <a:off x="2424" y="65"/>
              <a:ext cx="304" cy="420"/>
            </a:xfrm>
            <a:custGeom>
              <a:avLst/>
              <a:gdLst>
                <a:gd name="txL" fmla="*/ 0 w 607"/>
                <a:gd name="txT" fmla="*/ 0 h 841"/>
                <a:gd name="txR" fmla="*/ 607 w 607"/>
                <a:gd name="txB" fmla="*/ 841 h 841"/>
              </a:gdLst>
              <a:ahLst/>
              <a:cxnLst>
                <a:cxn ang="0">
                  <a:pos x="26" y="195"/>
                </a:cxn>
                <a:cxn ang="0">
                  <a:pos x="69" y="214"/>
                </a:cxn>
                <a:cxn ang="0">
                  <a:pos x="110" y="268"/>
                </a:cxn>
                <a:cxn ang="0">
                  <a:pos x="132" y="380"/>
                </a:cxn>
                <a:cxn ang="0">
                  <a:pos x="151" y="393"/>
                </a:cxn>
                <a:cxn ang="0">
                  <a:pos x="155" y="325"/>
                </a:cxn>
                <a:cxn ang="0">
                  <a:pos x="182" y="252"/>
                </a:cxn>
                <a:cxn ang="0">
                  <a:pos x="250" y="188"/>
                </a:cxn>
                <a:cxn ang="0">
                  <a:pos x="292" y="168"/>
                </a:cxn>
                <a:cxn ang="0">
                  <a:pos x="259" y="179"/>
                </a:cxn>
                <a:cxn ang="0">
                  <a:pos x="217" y="204"/>
                </a:cxn>
                <a:cxn ang="0">
                  <a:pos x="178" y="249"/>
                </a:cxn>
                <a:cxn ang="0">
                  <a:pos x="163" y="266"/>
                </a:cxn>
                <a:cxn ang="0">
                  <a:pos x="171" y="218"/>
                </a:cxn>
                <a:cxn ang="0">
                  <a:pos x="190" y="153"/>
                </a:cxn>
                <a:cxn ang="0">
                  <a:pos x="227" y="80"/>
                </a:cxn>
                <a:cxn ang="0">
                  <a:pos x="234" y="65"/>
                </a:cxn>
                <a:cxn ang="0">
                  <a:pos x="206" y="108"/>
                </a:cxn>
                <a:cxn ang="0">
                  <a:pos x="198" y="104"/>
                </a:cxn>
                <a:cxn ang="0">
                  <a:pos x="210" y="41"/>
                </a:cxn>
                <a:cxn ang="0">
                  <a:pos x="210" y="36"/>
                </a:cxn>
                <a:cxn ang="0">
                  <a:pos x="195" y="96"/>
                </a:cxn>
                <a:cxn ang="0">
                  <a:pos x="181" y="157"/>
                </a:cxn>
                <a:cxn ang="0">
                  <a:pos x="150" y="264"/>
                </a:cxn>
                <a:cxn ang="0">
                  <a:pos x="133" y="290"/>
                </a:cxn>
                <a:cxn ang="0">
                  <a:pos x="121" y="193"/>
                </a:cxn>
                <a:cxn ang="0">
                  <a:pos x="138" y="84"/>
                </a:cxn>
                <a:cxn ang="0">
                  <a:pos x="159" y="17"/>
                </a:cxn>
                <a:cxn ang="0">
                  <a:pos x="157" y="19"/>
                </a:cxn>
                <a:cxn ang="0">
                  <a:pos x="129" y="100"/>
                </a:cxn>
                <a:cxn ang="0">
                  <a:pos x="109" y="117"/>
                </a:cxn>
                <a:cxn ang="0">
                  <a:pos x="75" y="58"/>
                </a:cxn>
                <a:cxn ang="0">
                  <a:pos x="73" y="58"/>
                </a:cxn>
                <a:cxn ang="0">
                  <a:pos x="109" y="130"/>
                </a:cxn>
                <a:cxn ang="0">
                  <a:pos x="115" y="181"/>
                </a:cxn>
                <a:cxn ang="0">
                  <a:pos x="91" y="183"/>
                </a:cxn>
                <a:cxn ang="0">
                  <a:pos x="54" y="107"/>
                </a:cxn>
                <a:cxn ang="0">
                  <a:pos x="49" y="85"/>
                </a:cxn>
                <a:cxn ang="0">
                  <a:pos x="41" y="112"/>
                </a:cxn>
                <a:cxn ang="0">
                  <a:pos x="23" y="72"/>
                </a:cxn>
                <a:cxn ang="0">
                  <a:pos x="22" y="74"/>
                </a:cxn>
                <a:cxn ang="0">
                  <a:pos x="39" y="117"/>
                </a:cxn>
                <a:cxn ang="0">
                  <a:pos x="64" y="150"/>
                </a:cxn>
                <a:cxn ang="0">
                  <a:pos x="80" y="180"/>
                </a:cxn>
                <a:cxn ang="0">
                  <a:pos x="97" y="198"/>
                </a:cxn>
                <a:cxn ang="0">
                  <a:pos x="114" y="231"/>
                </a:cxn>
                <a:cxn ang="0">
                  <a:pos x="111" y="251"/>
                </a:cxn>
                <a:cxn ang="0">
                  <a:pos x="87" y="219"/>
                </a:cxn>
                <a:cxn ang="0">
                  <a:pos x="67" y="189"/>
                </a:cxn>
                <a:cxn ang="0">
                  <a:pos x="65" y="193"/>
                </a:cxn>
                <a:cxn ang="0">
                  <a:pos x="53" y="199"/>
                </a:cxn>
                <a:cxn ang="0">
                  <a:pos x="15" y="189"/>
                </a:cxn>
              </a:cxnLst>
              <a:rect l="txL" t="txT" r="txR" b="txB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6" name="Freeform 56"/>
            <p:cNvSpPr/>
            <p:nvPr/>
          </p:nvSpPr>
          <p:spPr>
            <a:xfrm>
              <a:off x="2338" y="0"/>
              <a:ext cx="426" cy="307"/>
            </a:xfrm>
            <a:custGeom>
              <a:avLst/>
              <a:gdLst>
                <a:gd name="txL" fmla="*/ 0 w 854"/>
                <a:gd name="txT" fmla="*/ 0 h 614"/>
                <a:gd name="txR" fmla="*/ 854 w 854"/>
                <a:gd name="txB" fmla="*/ 614 h 614"/>
              </a:gdLst>
              <a:ahLst/>
              <a:cxnLst>
                <a:cxn ang="0">
                  <a:pos x="194" y="47"/>
                </a:cxn>
                <a:cxn ang="0">
                  <a:pos x="177" y="30"/>
                </a:cxn>
                <a:cxn ang="0">
                  <a:pos x="169" y="20"/>
                </a:cxn>
                <a:cxn ang="0">
                  <a:pos x="137" y="25"/>
                </a:cxn>
                <a:cxn ang="0">
                  <a:pos x="102" y="52"/>
                </a:cxn>
                <a:cxn ang="0">
                  <a:pos x="72" y="74"/>
                </a:cxn>
                <a:cxn ang="0">
                  <a:pos x="63" y="103"/>
                </a:cxn>
                <a:cxn ang="0">
                  <a:pos x="67" y="134"/>
                </a:cxn>
                <a:cxn ang="0">
                  <a:pos x="99" y="144"/>
                </a:cxn>
                <a:cxn ang="0">
                  <a:pos x="122" y="124"/>
                </a:cxn>
                <a:cxn ang="0">
                  <a:pos x="156" y="122"/>
                </a:cxn>
                <a:cxn ang="0">
                  <a:pos x="175" y="122"/>
                </a:cxn>
                <a:cxn ang="0">
                  <a:pos x="162" y="155"/>
                </a:cxn>
                <a:cxn ang="0">
                  <a:pos x="120" y="159"/>
                </a:cxn>
                <a:cxn ang="0">
                  <a:pos x="86" y="162"/>
                </a:cxn>
                <a:cxn ang="0">
                  <a:pos x="19" y="172"/>
                </a:cxn>
                <a:cxn ang="0">
                  <a:pos x="0" y="226"/>
                </a:cxn>
                <a:cxn ang="0">
                  <a:pos x="19" y="270"/>
                </a:cxn>
                <a:cxn ang="0">
                  <a:pos x="76" y="274"/>
                </a:cxn>
                <a:cxn ang="0">
                  <a:pos x="142" y="259"/>
                </a:cxn>
                <a:cxn ang="0">
                  <a:pos x="182" y="235"/>
                </a:cxn>
                <a:cxn ang="0">
                  <a:pos x="212" y="244"/>
                </a:cxn>
                <a:cxn ang="0">
                  <a:pos x="225" y="250"/>
                </a:cxn>
                <a:cxn ang="0">
                  <a:pos x="250" y="304"/>
                </a:cxn>
                <a:cxn ang="0">
                  <a:pos x="337" y="299"/>
                </a:cxn>
                <a:cxn ang="0">
                  <a:pos x="350" y="266"/>
                </a:cxn>
                <a:cxn ang="0">
                  <a:pos x="307" y="231"/>
                </a:cxn>
                <a:cxn ang="0">
                  <a:pos x="312" y="228"/>
                </a:cxn>
                <a:cxn ang="0">
                  <a:pos x="360" y="256"/>
                </a:cxn>
                <a:cxn ang="0">
                  <a:pos x="401" y="242"/>
                </a:cxn>
                <a:cxn ang="0">
                  <a:pos x="420" y="204"/>
                </a:cxn>
                <a:cxn ang="0">
                  <a:pos x="405" y="146"/>
                </a:cxn>
                <a:cxn ang="0">
                  <a:pos x="360" y="134"/>
                </a:cxn>
                <a:cxn ang="0">
                  <a:pos x="328" y="158"/>
                </a:cxn>
                <a:cxn ang="0">
                  <a:pos x="296" y="146"/>
                </a:cxn>
                <a:cxn ang="0">
                  <a:pos x="253" y="149"/>
                </a:cxn>
                <a:cxn ang="0">
                  <a:pos x="229" y="173"/>
                </a:cxn>
                <a:cxn ang="0">
                  <a:pos x="238" y="141"/>
                </a:cxn>
                <a:cxn ang="0">
                  <a:pos x="263" y="122"/>
                </a:cxn>
                <a:cxn ang="0">
                  <a:pos x="320" y="112"/>
                </a:cxn>
                <a:cxn ang="0">
                  <a:pos x="382" y="111"/>
                </a:cxn>
                <a:cxn ang="0">
                  <a:pos x="376" y="80"/>
                </a:cxn>
                <a:cxn ang="0">
                  <a:pos x="378" y="63"/>
                </a:cxn>
                <a:cxn ang="0">
                  <a:pos x="352" y="54"/>
                </a:cxn>
                <a:cxn ang="0">
                  <a:pos x="300" y="66"/>
                </a:cxn>
                <a:cxn ang="0">
                  <a:pos x="327" y="23"/>
                </a:cxn>
                <a:cxn ang="0">
                  <a:pos x="299" y="14"/>
                </a:cxn>
                <a:cxn ang="0">
                  <a:pos x="268" y="0"/>
                </a:cxn>
                <a:cxn ang="0">
                  <a:pos x="215" y="14"/>
                </a:cxn>
                <a:cxn ang="0">
                  <a:pos x="211" y="50"/>
                </a:cxn>
                <a:cxn ang="0">
                  <a:pos x="203" y="68"/>
                </a:cxn>
              </a:cxnLst>
              <a:rect l="txL" t="txT" r="txR" b="txB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7" name="Freeform 57"/>
            <p:cNvSpPr/>
            <p:nvPr/>
          </p:nvSpPr>
          <p:spPr>
            <a:xfrm>
              <a:off x="559" y="99"/>
              <a:ext cx="1125" cy="308"/>
            </a:xfrm>
            <a:custGeom>
              <a:avLst/>
              <a:gdLst>
                <a:gd name="txL" fmla="*/ 0 w 2252"/>
                <a:gd name="txT" fmla="*/ 0 h 615"/>
                <a:gd name="txR" fmla="*/ 2252 w 2252"/>
                <a:gd name="txB" fmla="*/ 615 h 615"/>
              </a:gdLst>
              <a:ahLst/>
              <a:cxnLst>
                <a:cxn ang="0">
                  <a:pos x="1125" y="308"/>
                </a:cxn>
                <a:cxn ang="0">
                  <a:pos x="1123" y="67"/>
                </a:cxn>
                <a:cxn ang="0">
                  <a:pos x="1111" y="55"/>
                </a:cxn>
                <a:cxn ang="0">
                  <a:pos x="1094" y="37"/>
                </a:cxn>
                <a:cxn ang="0">
                  <a:pos x="1082" y="25"/>
                </a:cxn>
                <a:cxn ang="0">
                  <a:pos x="1080" y="21"/>
                </a:cxn>
                <a:cxn ang="0">
                  <a:pos x="1080" y="4"/>
                </a:cxn>
                <a:cxn ang="0">
                  <a:pos x="1065" y="0"/>
                </a:cxn>
                <a:cxn ang="0">
                  <a:pos x="971" y="17"/>
                </a:cxn>
                <a:cxn ang="0">
                  <a:pos x="940" y="60"/>
                </a:cxn>
                <a:cxn ang="0">
                  <a:pos x="885" y="107"/>
                </a:cxn>
                <a:cxn ang="0">
                  <a:pos x="910" y="66"/>
                </a:cxn>
                <a:cxn ang="0">
                  <a:pos x="790" y="32"/>
                </a:cxn>
                <a:cxn ang="0">
                  <a:pos x="770" y="20"/>
                </a:cxn>
                <a:cxn ang="0">
                  <a:pos x="755" y="32"/>
                </a:cxn>
                <a:cxn ang="0">
                  <a:pos x="606" y="102"/>
                </a:cxn>
                <a:cxn ang="0">
                  <a:pos x="597" y="52"/>
                </a:cxn>
                <a:cxn ang="0">
                  <a:pos x="580" y="28"/>
                </a:cxn>
                <a:cxn ang="0">
                  <a:pos x="560" y="32"/>
                </a:cxn>
                <a:cxn ang="0">
                  <a:pos x="541" y="69"/>
                </a:cxn>
                <a:cxn ang="0">
                  <a:pos x="454" y="63"/>
                </a:cxn>
                <a:cxn ang="0">
                  <a:pos x="364" y="62"/>
                </a:cxn>
                <a:cxn ang="0">
                  <a:pos x="283" y="102"/>
                </a:cxn>
                <a:cxn ang="0">
                  <a:pos x="268" y="88"/>
                </a:cxn>
                <a:cxn ang="0">
                  <a:pos x="264" y="55"/>
                </a:cxn>
                <a:cxn ang="0">
                  <a:pos x="257" y="32"/>
                </a:cxn>
                <a:cxn ang="0">
                  <a:pos x="248" y="32"/>
                </a:cxn>
                <a:cxn ang="0">
                  <a:pos x="240" y="36"/>
                </a:cxn>
                <a:cxn ang="0">
                  <a:pos x="233" y="25"/>
                </a:cxn>
                <a:cxn ang="0">
                  <a:pos x="223" y="26"/>
                </a:cxn>
                <a:cxn ang="0">
                  <a:pos x="215" y="44"/>
                </a:cxn>
                <a:cxn ang="0">
                  <a:pos x="207" y="60"/>
                </a:cxn>
                <a:cxn ang="0">
                  <a:pos x="199" y="82"/>
                </a:cxn>
                <a:cxn ang="0">
                  <a:pos x="181" y="104"/>
                </a:cxn>
                <a:cxn ang="0">
                  <a:pos x="158" y="54"/>
                </a:cxn>
                <a:cxn ang="0">
                  <a:pos x="64" y="28"/>
                </a:cxn>
                <a:cxn ang="0">
                  <a:pos x="37" y="108"/>
                </a:cxn>
                <a:cxn ang="0">
                  <a:pos x="0" y="308"/>
                </a:cxn>
              </a:cxnLst>
              <a:rect l="txL" t="txT" r="txR" b="txB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8" name="Freeform 58"/>
            <p:cNvSpPr/>
            <p:nvPr/>
          </p:nvSpPr>
          <p:spPr>
            <a:xfrm>
              <a:off x="584" y="88"/>
              <a:ext cx="176" cy="319"/>
            </a:xfrm>
            <a:custGeom>
              <a:avLst/>
              <a:gdLst>
                <a:gd name="txL" fmla="*/ 0 w 351"/>
                <a:gd name="txT" fmla="*/ 0 h 638"/>
                <a:gd name="txR" fmla="*/ 351 w 351"/>
                <a:gd name="txB" fmla="*/ 638 h 638"/>
              </a:gdLst>
              <a:ahLst/>
              <a:cxnLst>
                <a:cxn ang="0">
                  <a:pos x="75" y="2"/>
                </a:cxn>
                <a:cxn ang="0">
                  <a:pos x="60" y="24"/>
                </a:cxn>
                <a:cxn ang="0">
                  <a:pos x="48" y="59"/>
                </a:cxn>
                <a:cxn ang="0">
                  <a:pos x="41" y="93"/>
                </a:cxn>
                <a:cxn ang="0">
                  <a:pos x="37" y="96"/>
                </a:cxn>
                <a:cxn ang="0">
                  <a:pos x="33" y="74"/>
                </a:cxn>
                <a:cxn ang="0">
                  <a:pos x="23" y="94"/>
                </a:cxn>
                <a:cxn ang="0">
                  <a:pos x="15" y="134"/>
                </a:cxn>
                <a:cxn ang="0">
                  <a:pos x="16" y="161"/>
                </a:cxn>
                <a:cxn ang="0">
                  <a:pos x="23" y="179"/>
                </a:cxn>
                <a:cxn ang="0">
                  <a:pos x="23" y="181"/>
                </a:cxn>
                <a:cxn ang="0">
                  <a:pos x="14" y="175"/>
                </a:cxn>
                <a:cxn ang="0">
                  <a:pos x="8" y="170"/>
                </a:cxn>
                <a:cxn ang="0">
                  <a:pos x="5" y="168"/>
                </a:cxn>
                <a:cxn ang="0">
                  <a:pos x="3" y="183"/>
                </a:cxn>
                <a:cxn ang="0">
                  <a:pos x="0" y="226"/>
                </a:cxn>
                <a:cxn ang="0">
                  <a:pos x="4" y="273"/>
                </a:cxn>
                <a:cxn ang="0">
                  <a:pos x="19" y="309"/>
                </a:cxn>
                <a:cxn ang="0">
                  <a:pos x="36" y="319"/>
                </a:cxn>
                <a:cxn ang="0">
                  <a:pos x="49" y="319"/>
                </a:cxn>
                <a:cxn ang="0">
                  <a:pos x="67" y="319"/>
                </a:cxn>
                <a:cxn ang="0">
                  <a:pos x="87" y="319"/>
                </a:cxn>
                <a:cxn ang="0">
                  <a:pos x="107" y="319"/>
                </a:cxn>
                <a:cxn ang="0">
                  <a:pos x="126" y="319"/>
                </a:cxn>
                <a:cxn ang="0">
                  <a:pos x="141" y="319"/>
                </a:cxn>
                <a:cxn ang="0">
                  <a:pos x="150" y="319"/>
                </a:cxn>
                <a:cxn ang="0">
                  <a:pos x="158" y="311"/>
                </a:cxn>
                <a:cxn ang="0">
                  <a:pos x="168" y="281"/>
                </a:cxn>
                <a:cxn ang="0">
                  <a:pos x="175" y="245"/>
                </a:cxn>
                <a:cxn ang="0">
                  <a:pos x="175" y="213"/>
                </a:cxn>
                <a:cxn ang="0">
                  <a:pos x="171" y="208"/>
                </a:cxn>
                <a:cxn ang="0">
                  <a:pos x="166" y="220"/>
                </a:cxn>
                <a:cxn ang="0">
                  <a:pos x="160" y="231"/>
                </a:cxn>
                <a:cxn ang="0">
                  <a:pos x="154" y="238"/>
                </a:cxn>
                <a:cxn ang="0">
                  <a:pos x="155" y="232"/>
                </a:cxn>
                <a:cxn ang="0">
                  <a:pos x="162" y="206"/>
                </a:cxn>
                <a:cxn ang="0">
                  <a:pos x="164" y="170"/>
                </a:cxn>
                <a:cxn ang="0">
                  <a:pos x="156" y="128"/>
                </a:cxn>
                <a:cxn ang="0">
                  <a:pos x="147" y="111"/>
                </a:cxn>
                <a:cxn ang="0">
                  <a:pos x="143" y="123"/>
                </a:cxn>
                <a:cxn ang="0">
                  <a:pos x="136" y="134"/>
                </a:cxn>
                <a:cxn ang="0">
                  <a:pos x="130" y="141"/>
                </a:cxn>
                <a:cxn ang="0">
                  <a:pos x="131" y="134"/>
                </a:cxn>
                <a:cxn ang="0">
                  <a:pos x="132" y="104"/>
                </a:cxn>
                <a:cxn ang="0">
                  <a:pos x="129" y="69"/>
                </a:cxn>
                <a:cxn ang="0">
                  <a:pos x="120" y="36"/>
                </a:cxn>
                <a:cxn ang="0">
                  <a:pos x="113" y="37"/>
                </a:cxn>
                <a:cxn ang="0">
                  <a:pos x="107" y="54"/>
                </a:cxn>
                <a:cxn ang="0">
                  <a:pos x="105" y="49"/>
                </a:cxn>
                <a:cxn ang="0">
                  <a:pos x="99" y="30"/>
                </a:cxn>
                <a:cxn ang="0">
                  <a:pos x="91" y="13"/>
                </a:cxn>
                <a:cxn ang="0">
                  <a:pos x="84" y="1"/>
                </a:cxn>
              </a:cxnLst>
              <a:rect l="txL" t="txT" r="txR" b="txB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79" name="Freeform 59"/>
            <p:cNvSpPr/>
            <p:nvPr/>
          </p:nvSpPr>
          <p:spPr>
            <a:xfrm>
              <a:off x="653" y="183"/>
              <a:ext cx="379" cy="224"/>
            </a:xfrm>
            <a:custGeom>
              <a:avLst/>
              <a:gdLst>
                <a:gd name="txL" fmla="*/ 0 w 758"/>
                <a:gd name="txT" fmla="*/ 0 h 449"/>
                <a:gd name="txR" fmla="*/ 758 w 758"/>
                <a:gd name="txB" fmla="*/ 449 h 449"/>
              </a:gdLst>
              <a:ahLst/>
              <a:cxnLst>
                <a:cxn ang="0">
                  <a:pos x="0" y="114"/>
                </a:cxn>
                <a:cxn ang="0">
                  <a:pos x="75" y="0"/>
                </a:cxn>
                <a:cxn ang="0">
                  <a:pos x="150" y="114"/>
                </a:cxn>
                <a:cxn ang="0">
                  <a:pos x="379" y="114"/>
                </a:cxn>
                <a:cxn ang="0">
                  <a:pos x="379" y="224"/>
                </a:cxn>
                <a:cxn ang="0">
                  <a:pos x="0" y="224"/>
                </a:cxn>
                <a:cxn ang="0">
                  <a:pos x="0" y="114"/>
                </a:cxn>
              </a:cxnLst>
              <a:rect l="txL" t="txT" r="txR" b="txB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0" name="Freeform 60"/>
            <p:cNvSpPr/>
            <p:nvPr/>
          </p:nvSpPr>
          <p:spPr>
            <a:xfrm>
              <a:off x="650" y="164"/>
              <a:ext cx="386" cy="133"/>
            </a:xfrm>
            <a:custGeom>
              <a:avLst/>
              <a:gdLst>
                <a:gd name="txL" fmla="*/ 0 w 770"/>
                <a:gd name="txT" fmla="*/ 0 h 264"/>
                <a:gd name="txR" fmla="*/ 770 w 770"/>
                <a:gd name="txB" fmla="*/ 264 h 264"/>
              </a:gdLst>
              <a:ahLst/>
              <a:cxnLst>
                <a:cxn ang="0">
                  <a:pos x="382" y="133"/>
                </a:cxn>
                <a:cxn ang="0">
                  <a:pos x="152" y="133"/>
                </a:cxn>
                <a:cxn ang="0">
                  <a:pos x="78" y="18"/>
                </a:cxn>
                <a:cxn ang="0">
                  <a:pos x="3" y="133"/>
                </a:cxn>
                <a:cxn ang="0">
                  <a:pos x="0" y="119"/>
                </a:cxn>
                <a:cxn ang="0">
                  <a:pos x="78" y="0"/>
                </a:cxn>
                <a:cxn ang="0">
                  <a:pos x="155" y="119"/>
                </a:cxn>
                <a:cxn ang="0">
                  <a:pos x="386" y="119"/>
                </a:cxn>
                <a:cxn ang="0">
                  <a:pos x="382" y="133"/>
                </a:cxn>
              </a:cxnLst>
              <a:rect l="txL" t="txT" r="txR" b="txB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1" name="Rectangle 61"/>
            <p:cNvSpPr/>
            <p:nvPr/>
          </p:nvSpPr>
          <p:spPr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2" name="Freeform 62"/>
            <p:cNvSpPr/>
            <p:nvPr/>
          </p:nvSpPr>
          <p:spPr>
            <a:xfrm>
              <a:off x="728" y="164"/>
              <a:ext cx="308" cy="119"/>
            </a:xfrm>
            <a:custGeom>
              <a:avLst/>
              <a:gdLst>
                <a:gd name="txL" fmla="*/ 0 w 615"/>
                <a:gd name="txT" fmla="*/ 0 h 237"/>
                <a:gd name="txR" fmla="*/ 615 w 615"/>
                <a:gd name="txB" fmla="*/ 237 h 237"/>
              </a:gdLst>
              <a:ahLst/>
              <a:cxnLst>
                <a:cxn ang="0">
                  <a:pos x="0" y="0"/>
                </a:cxn>
                <a:cxn ang="0">
                  <a:pos x="77" y="119"/>
                </a:cxn>
                <a:cxn ang="0">
                  <a:pos x="308" y="119"/>
                </a:cxn>
                <a:cxn ang="0">
                  <a:pos x="230" y="0"/>
                </a:cxn>
                <a:cxn ang="0">
                  <a:pos x="0" y="0"/>
                </a:cxn>
              </a:cxnLst>
              <a:rect l="txL" t="txT" r="txR" b="txB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3" name="Rectangle 63"/>
            <p:cNvSpPr/>
            <p:nvPr/>
          </p:nvSpPr>
          <p:spPr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" name="Rectangle 64"/>
            <p:cNvSpPr/>
            <p:nvPr/>
          </p:nvSpPr>
          <p:spPr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5" name="Freeform 65"/>
            <p:cNvSpPr/>
            <p:nvPr/>
          </p:nvSpPr>
          <p:spPr>
            <a:xfrm>
              <a:off x="1011" y="26"/>
              <a:ext cx="435" cy="205"/>
            </a:xfrm>
            <a:custGeom>
              <a:avLst/>
              <a:gdLst>
                <a:gd name="txL" fmla="*/ 0 w 871"/>
                <a:gd name="txT" fmla="*/ 0 h 409"/>
                <a:gd name="txR" fmla="*/ 871 w 871"/>
                <a:gd name="txB" fmla="*/ 409 h 409"/>
              </a:gdLst>
              <a:ahLst/>
              <a:cxnLst>
                <a:cxn ang="0">
                  <a:pos x="190" y="37"/>
                </a:cxn>
                <a:cxn ang="0">
                  <a:pos x="435" y="37"/>
                </a:cxn>
                <a:cxn ang="0">
                  <a:pos x="326" y="205"/>
                </a:cxn>
                <a:cxn ang="0">
                  <a:pos x="0" y="205"/>
                </a:cxn>
                <a:cxn ang="0">
                  <a:pos x="110" y="37"/>
                </a:cxn>
                <a:cxn ang="0">
                  <a:pos x="153" y="37"/>
                </a:cxn>
                <a:cxn ang="0">
                  <a:pos x="153" y="0"/>
                </a:cxn>
                <a:cxn ang="0">
                  <a:pos x="190" y="0"/>
                </a:cxn>
                <a:cxn ang="0">
                  <a:pos x="190" y="37"/>
                </a:cxn>
              </a:cxnLst>
              <a:rect l="txL" t="txT" r="txR" b="txB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6" name="Freeform 66"/>
            <p:cNvSpPr/>
            <p:nvPr/>
          </p:nvSpPr>
          <p:spPr>
            <a:xfrm>
              <a:off x="1015" y="89"/>
              <a:ext cx="537" cy="318"/>
            </a:xfrm>
            <a:custGeom>
              <a:avLst/>
              <a:gdLst>
                <a:gd name="txL" fmla="*/ 0 w 1073"/>
                <a:gd name="txT" fmla="*/ 0 h 636"/>
                <a:gd name="txR" fmla="*/ 1073 w 1073"/>
                <a:gd name="txB" fmla="*/ 636 h 636"/>
              </a:gdLst>
              <a:ahLst/>
              <a:cxnLst>
                <a:cxn ang="0">
                  <a:pos x="537" y="161"/>
                </a:cxn>
                <a:cxn ang="0">
                  <a:pos x="431" y="0"/>
                </a:cxn>
                <a:cxn ang="0">
                  <a:pos x="326" y="161"/>
                </a:cxn>
                <a:cxn ang="0">
                  <a:pos x="0" y="161"/>
                </a:cxn>
                <a:cxn ang="0">
                  <a:pos x="0" y="318"/>
                </a:cxn>
                <a:cxn ang="0">
                  <a:pos x="537" y="318"/>
                </a:cxn>
                <a:cxn ang="0">
                  <a:pos x="537" y="161"/>
                </a:cxn>
              </a:cxnLst>
              <a:rect l="txL" t="txT" r="txR" b="txB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7" name="Rectangle 67"/>
            <p:cNvSpPr/>
            <p:nvPr/>
          </p:nvSpPr>
          <p:spPr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8" name="Freeform 68"/>
            <p:cNvSpPr/>
            <p:nvPr/>
          </p:nvSpPr>
          <p:spPr>
            <a:xfrm>
              <a:off x="1463" y="351"/>
              <a:ext cx="174" cy="56"/>
            </a:xfrm>
            <a:custGeom>
              <a:avLst/>
              <a:gdLst>
                <a:gd name="txL" fmla="*/ 0 w 348"/>
                <a:gd name="txT" fmla="*/ 0 h 113"/>
                <a:gd name="txR" fmla="*/ 348 w 348"/>
                <a:gd name="txB" fmla="*/ 113 h 113"/>
              </a:gdLst>
              <a:ahLst/>
              <a:cxnLst>
                <a:cxn ang="0">
                  <a:pos x="152" y="2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174" y="56"/>
                </a:cxn>
                <a:cxn ang="0">
                  <a:pos x="174" y="27"/>
                </a:cxn>
                <a:cxn ang="0">
                  <a:pos x="152" y="27"/>
                </a:cxn>
              </a:cxnLst>
              <a:rect l="txL" t="txT" r="txR" b="txB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89" name="Rectangle 69"/>
            <p:cNvSpPr/>
            <p:nvPr/>
          </p:nvSpPr>
          <p:spPr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0" name="Rectangle 70"/>
            <p:cNvSpPr/>
            <p:nvPr/>
          </p:nvSpPr>
          <p:spPr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1" name="Rectangle 71"/>
            <p:cNvSpPr/>
            <p:nvPr/>
          </p:nvSpPr>
          <p:spPr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2" name="Freeform 72"/>
            <p:cNvSpPr/>
            <p:nvPr/>
          </p:nvSpPr>
          <p:spPr>
            <a:xfrm>
              <a:off x="1011" y="63"/>
              <a:ext cx="545" cy="188"/>
            </a:xfrm>
            <a:custGeom>
              <a:avLst/>
              <a:gdLst>
                <a:gd name="txL" fmla="*/ 0 w 1091"/>
                <a:gd name="txT" fmla="*/ 0 h 375"/>
                <a:gd name="txR" fmla="*/ 1091 w 1091"/>
                <a:gd name="txB" fmla="*/ 375 h 375"/>
              </a:gdLst>
              <a:ahLst/>
              <a:cxnLst>
                <a:cxn ang="0">
                  <a:pos x="4" y="188"/>
                </a:cxn>
                <a:cxn ang="0">
                  <a:pos x="330" y="188"/>
                </a:cxn>
                <a:cxn ang="0">
                  <a:pos x="435" y="26"/>
                </a:cxn>
                <a:cxn ang="0">
                  <a:pos x="541" y="188"/>
                </a:cxn>
                <a:cxn ang="0">
                  <a:pos x="545" y="168"/>
                </a:cxn>
                <a:cxn ang="0">
                  <a:pos x="435" y="0"/>
                </a:cxn>
                <a:cxn ang="0">
                  <a:pos x="326" y="168"/>
                </a:cxn>
                <a:cxn ang="0">
                  <a:pos x="0" y="168"/>
                </a:cxn>
                <a:cxn ang="0">
                  <a:pos x="4" y="188"/>
                </a:cxn>
              </a:cxnLst>
              <a:rect l="txL" t="txT" r="txR" b="txB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3" name="Rectangle 73"/>
            <p:cNvSpPr/>
            <p:nvPr/>
          </p:nvSpPr>
          <p:spPr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4" name="Rectangle 74"/>
            <p:cNvSpPr/>
            <p:nvPr/>
          </p:nvSpPr>
          <p:spPr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5" name="Rectangle 75"/>
            <p:cNvSpPr/>
            <p:nvPr/>
          </p:nvSpPr>
          <p:spPr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6" name="Rectangle 76"/>
            <p:cNvSpPr/>
            <p:nvPr/>
          </p:nvSpPr>
          <p:spPr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7" name="Rectangle 77"/>
            <p:cNvSpPr/>
            <p:nvPr/>
          </p:nvSpPr>
          <p:spPr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8" name="Rectangle 78"/>
            <p:cNvSpPr/>
            <p:nvPr/>
          </p:nvSpPr>
          <p:spPr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799" name="Freeform 79"/>
            <p:cNvSpPr/>
            <p:nvPr/>
          </p:nvSpPr>
          <p:spPr>
            <a:xfrm>
              <a:off x="1414" y="159"/>
              <a:ext cx="27" cy="20"/>
            </a:xfrm>
            <a:custGeom>
              <a:avLst/>
              <a:gdLst>
                <a:gd name="txL" fmla="*/ 0 w 55"/>
                <a:gd name="txT" fmla="*/ 0 h 42"/>
                <a:gd name="txR" fmla="*/ 55 w 55"/>
                <a:gd name="txB" fmla="*/ 42 h 42"/>
              </a:gdLst>
              <a:ahLst/>
              <a:cxnLst>
                <a:cxn ang="0">
                  <a:pos x="10" y="0"/>
                </a:cxn>
                <a:cxn ang="0">
                  <a:pos x="6" y="4"/>
                </a:cxn>
                <a:cxn ang="0">
                  <a:pos x="3" y="9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27" y="20"/>
                </a:cxn>
                <a:cxn ang="0">
                  <a:pos x="10" y="0"/>
                </a:cxn>
              </a:cxnLst>
              <a:rect l="txL" t="txT" r="txR" b="txB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0" name="Freeform 80"/>
            <p:cNvSpPr/>
            <p:nvPr/>
          </p:nvSpPr>
          <p:spPr>
            <a:xfrm>
              <a:off x="1451" y="159"/>
              <a:ext cx="28" cy="20"/>
            </a:xfrm>
            <a:custGeom>
              <a:avLst/>
              <a:gdLst>
                <a:gd name="txL" fmla="*/ 0 w 55"/>
                <a:gd name="txT" fmla="*/ 0 h 42"/>
                <a:gd name="txR" fmla="*/ 55 w 55"/>
                <a:gd name="txB" fmla="*/ 42 h 42"/>
              </a:gdLst>
              <a:ahLst/>
              <a:cxnLst>
                <a:cxn ang="0">
                  <a:pos x="17" y="0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7" y="14"/>
                </a:cxn>
                <a:cxn ang="0">
                  <a:pos x="28" y="20"/>
                </a:cxn>
                <a:cxn ang="0">
                  <a:pos x="0" y="20"/>
                </a:cxn>
                <a:cxn ang="0">
                  <a:pos x="17" y="0"/>
                </a:cxn>
              </a:cxnLst>
              <a:rect l="txL" t="txT" r="txR" b="txB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1" name="Freeform 81"/>
            <p:cNvSpPr/>
            <p:nvPr/>
          </p:nvSpPr>
          <p:spPr>
            <a:xfrm>
              <a:off x="1430" y="148"/>
              <a:ext cx="32" cy="27"/>
            </a:xfrm>
            <a:custGeom>
              <a:avLst/>
              <a:gdLst>
                <a:gd name="txL" fmla="*/ 0 w 66"/>
                <a:gd name="txT" fmla="*/ 0 h 53"/>
                <a:gd name="txR" fmla="*/ 66 w 66"/>
                <a:gd name="txB" fmla="*/ 53 h 53"/>
              </a:gdLst>
              <a:ahLst/>
              <a:cxnLst>
                <a:cxn ang="0">
                  <a:pos x="16" y="27"/>
                </a:cxn>
                <a:cxn ang="0">
                  <a:pos x="32" y="6"/>
                </a:cxn>
                <a:cxn ang="0">
                  <a:pos x="29" y="4"/>
                </a:cxn>
                <a:cxn ang="0">
                  <a:pos x="25" y="2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16" y="27"/>
                </a:cxn>
              </a:cxnLst>
              <a:rect l="txL" t="txT" r="txR" b="txB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2" name="Freeform 82"/>
            <p:cNvSpPr/>
            <p:nvPr/>
          </p:nvSpPr>
          <p:spPr>
            <a:xfrm>
              <a:off x="1450" y="172"/>
              <a:ext cx="174" cy="87"/>
            </a:xfrm>
            <a:custGeom>
              <a:avLst/>
              <a:gdLst>
                <a:gd name="txL" fmla="*/ 0 w 348"/>
                <a:gd name="txT" fmla="*/ 0 h 174"/>
                <a:gd name="txR" fmla="*/ 348 w 348"/>
                <a:gd name="txB" fmla="*/ 174 h 174"/>
              </a:gdLst>
              <a:ahLst/>
              <a:cxnLst>
                <a:cxn ang="0">
                  <a:pos x="1" y="68"/>
                </a:cxn>
                <a:cxn ang="0">
                  <a:pos x="44" y="0"/>
                </a:cxn>
                <a:cxn ang="0">
                  <a:pos x="61" y="0"/>
                </a:cxn>
                <a:cxn ang="0">
                  <a:pos x="18" y="68"/>
                </a:cxn>
                <a:cxn ang="0">
                  <a:pos x="86" y="68"/>
                </a:cxn>
                <a:cxn ang="0">
                  <a:pos x="130" y="0"/>
                </a:cxn>
                <a:cxn ang="0">
                  <a:pos x="174" y="68"/>
                </a:cxn>
                <a:cxn ang="0">
                  <a:pos x="170" y="87"/>
                </a:cxn>
                <a:cxn ang="0">
                  <a:pos x="130" y="25"/>
                </a:cxn>
                <a:cxn ang="0">
                  <a:pos x="89" y="87"/>
                </a:cxn>
                <a:cxn ang="0">
                  <a:pos x="5" y="87"/>
                </a:cxn>
                <a:cxn ang="0">
                  <a:pos x="0" y="68"/>
                </a:cxn>
                <a:cxn ang="0">
                  <a:pos x="1" y="68"/>
                </a:cxn>
              </a:cxnLst>
              <a:rect l="txL" t="txT" r="txR" b="txB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3" name="Rectangle 83"/>
            <p:cNvSpPr/>
            <p:nvPr/>
          </p:nvSpPr>
          <p:spPr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4" name="Rectangle 84"/>
            <p:cNvSpPr/>
            <p:nvPr/>
          </p:nvSpPr>
          <p:spPr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5" name="Freeform 85"/>
            <p:cNvSpPr/>
            <p:nvPr/>
          </p:nvSpPr>
          <p:spPr>
            <a:xfrm>
              <a:off x="1540" y="198"/>
              <a:ext cx="80" cy="61"/>
            </a:xfrm>
            <a:custGeom>
              <a:avLst/>
              <a:gdLst>
                <a:gd name="txL" fmla="*/ 0 w 161"/>
                <a:gd name="txT" fmla="*/ 0 h 124"/>
                <a:gd name="txR" fmla="*/ 161 w 161"/>
                <a:gd name="txB" fmla="*/ 124 h 124"/>
              </a:gdLst>
              <a:ahLst/>
              <a:cxnLst>
                <a:cxn ang="0">
                  <a:pos x="80" y="61"/>
                </a:cxn>
                <a:cxn ang="0">
                  <a:pos x="40" y="0"/>
                </a:cxn>
                <a:cxn ang="0">
                  <a:pos x="0" y="61"/>
                </a:cxn>
                <a:cxn ang="0">
                  <a:pos x="80" y="61"/>
                </a:cxn>
              </a:cxnLst>
              <a:rect l="txL" t="txT" r="txR" b="txB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6" name="Rectangle 86"/>
            <p:cNvSpPr/>
            <p:nvPr/>
          </p:nvSpPr>
          <p:spPr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7" name="Freeform 87"/>
            <p:cNvSpPr/>
            <p:nvPr/>
          </p:nvSpPr>
          <p:spPr>
            <a:xfrm>
              <a:off x="1468" y="172"/>
              <a:ext cx="111" cy="68"/>
            </a:xfrm>
            <a:custGeom>
              <a:avLst/>
              <a:gdLst>
                <a:gd name="txL" fmla="*/ 0 w 224"/>
                <a:gd name="txT" fmla="*/ 0 h 136"/>
                <a:gd name="txR" fmla="*/ 224 w 224"/>
                <a:gd name="txB" fmla="*/ 136 h 136"/>
              </a:gdLst>
              <a:ahLst/>
              <a:cxnLst>
                <a:cxn ang="0">
                  <a:pos x="43" y="0"/>
                </a:cxn>
                <a:cxn ang="0">
                  <a:pos x="0" y="68"/>
                </a:cxn>
                <a:cxn ang="0">
                  <a:pos x="67" y="68"/>
                </a:cxn>
                <a:cxn ang="0">
                  <a:pos x="111" y="0"/>
                </a:cxn>
                <a:cxn ang="0">
                  <a:pos x="43" y="0"/>
                </a:cxn>
              </a:cxnLst>
              <a:rect l="txL" t="txT" r="txR" b="txB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8" name="Rectangle 88"/>
            <p:cNvSpPr/>
            <p:nvPr/>
          </p:nvSpPr>
          <p:spPr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09" name="Rectangle 89"/>
            <p:cNvSpPr/>
            <p:nvPr/>
          </p:nvSpPr>
          <p:spPr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0" name="Freeform 90"/>
            <p:cNvSpPr/>
            <p:nvPr/>
          </p:nvSpPr>
          <p:spPr>
            <a:xfrm>
              <a:off x="356" y="407"/>
              <a:ext cx="442" cy="221"/>
            </a:xfrm>
            <a:custGeom>
              <a:avLst/>
              <a:gdLst>
                <a:gd name="txL" fmla="*/ 0 w 882"/>
                <a:gd name="txT" fmla="*/ 0 h 442"/>
                <a:gd name="txR" fmla="*/ 882 w 882"/>
                <a:gd name="txB" fmla="*/ 442 h 442"/>
              </a:gdLst>
              <a:ahLst/>
              <a:cxnLst>
                <a:cxn ang="0">
                  <a:pos x="324" y="2"/>
                </a:cxn>
                <a:cxn ang="0">
                  <a:pos x="342" y="12"/>
                </a:cxn>
                <a:cxn ang="0">
                  <a:pos x="354" y="26"/>
                </a:cxn>
                <a:cxn ang="0">
                  <a:pos x="342" y="40"/>
                </a:cxn>
                <a:cxn ang="0">
                  <a:pos x="307" y="48"/>
                </a:cxn>
                <a:cxn ang="0">
                  <a:pos x="278" y="52"/>
                </a:cxn>
                <a:cxn ang="0">
                  <a:pos x="247" y="55"/>
                </a:cxn>
                <a:cxn ang="0">
                  <a:pos x="214" y="59"/>
                </a:cxn>
                <a:cxn ang="0">
                  <a:pos x="181" y="63"/>
                </a:cxn>
                <a:cxn ang="0">
                  <a:pos x="148" y="68"/>
                </a:cxn>
                <a:cxn ang="0">
                  <a:pos x="116" y="73"/>
                </a:cxn>
                <a:cxn ang="0">
                  <a:pos x="86" y="81"/>
                </a:cxn>
                <a:cxn ang="0">
                  <a:pos x="58" y="91"/>
                </a:cxn>
                <a:cxn ang="0">
                  <a:pos x="35" y="104"/>
                </a:cxn>
                <a:cxn ang="0">
                  <a:pos x="16" y="120"/>
                </a:cxn>
                <a:cxn ang="0">
                  <a:pos x="4" y="139"/>
                </a:cxn>
                <a:cxn ang="0">
                  <a:pos x="0" y="159"/>
                </a:cxn>
                <a:cxn ang="0">
                  <a:pos x="5" y="178"/>
                </a:cxn>
                <a:cxn ang="0">
                  <a:pos x="21" y="197"/>
                </a:cxn>
                <a:cxn ang="0">
                  <a:pos x="49" y="214"/>
                </a:cxn>
                <a:cxn ang="0">
                  <a:pos x="76" y="221"/>
                </a:cxn>
                <a:cxn ang="0">
                  <a:pos x="98" y="221"/>
                </a:cxn>
                <a:cxn ang="0">
                  <a:pos x="128" y="221"/>
                </a:cxn>
                <a:cxn ang="0">
                  <a:pos x="162" y="221"/>
                </a:cxn>
                <a:cxn ang="0">
                  <a:pos x="196" y="221"/>
                </a:cxn>
                <a:cxn ang="0">
                  <a:pos x="228" y="221"/>
                </a:cxn>
                <a:cxn ang="0">
                  <a:pos x="252" y="221"/>
                </a:cxn>
                <a:cxn ang="0">
                  <a:pos x="266" y="221"/>
                </a:cxn>
                <a:cxn ang="0">
                  <a:pos x="253" y="218"/>
                </a:cxn>
                <a:cxn ang="0">
                  <a:pos x="219" y="211"/>
                </a:cxn>
                <a:cxn ang="0">
                  <a:pos x="182" y="202"/>
                </a:cxn>
                <a:cxn ang="0">
                  <a:pos x="147" y="191"/>
                </a:cxn>
                <a:cxn ang="0">
                  <a:pos x="117" y="177"/>
                </a:cxn>
                <a:cxn ang="0">
                  <a:pos x="97" y="161"/>
                </a:cxn>
                <a:cxn ang="0">
                  <a:pos x="90" y="142"/>
                </a:cxn>
                <a:cxn ang="0">
                  <a:pos x="101" y="120"/>
                </a:cxn>
                <a:cxn ang="0">
                  <a:pos x="124" y="104"/>
                </a:cxn>
                <a:cxn ang="0">
                  <a:pos x="151" y="96"/>
                </a:cxn>
                <a:cxn ang="0">
                  <a:pos x="187" y="90"/>
                </a:cxn>
                <a:cxn ang="0">
                  <a:pos x="229" y="85"/>
                </a:cxn>
                <a:cxn ang="0">
                  <a:pos x="273" y="81"/>
                </a:cxn>
                <a:cxn ang="0">
                  <a:pos x="316" y="77"/>
                </a:cxn>
                <a:cxn ang="0">
                  <a:pos x="357" y="71"/>
                </a:cxn>
                <a:cxn ang="0">
                  <a:pos x="390" y="62"/>
                </a:cxn>
                <a:cxn ang="0">
                  <a:pos x="422" y="46"/>
                </a:cxn>
                <a:cxn ang="0">
                  <a:pos x="441" y="27"/>
                </a:cxn>
                <a:cxn ang="0">
                  <a:pos x="441" y="12"/>
                </a:cxn>
                <a:cxn ang="0">
                  <a:pos x="434" y="3"/>
                </a:cxn>
                <a:cxn ang="0">
                  <a:pos x="317" y="0"/>
                </a:cxn>
              </a:cxnLst>
              <a:rect l="txL" t="txT" r="txR" b="txB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1" name="Freeform 91"/>
            <p:cNvSpPr/>
            <p:nvPr/>
          </p:nvSpPr>
          <p:spPr>
            <a:xfrm>
              <a:off x="915" y="306"/>
              <a:ext cx="45" cy="170"/>
            </a:xfrm>
            <a:custGeom>
              <a:avLst/>
              <a:gdLst>
                <a:gd name="txL" fmla="*/ 0 w 91"/>
                <a:gd name="txT" fmla="*/ 0 h 338"/>
                <a:gd name="txR" fmla="*/ 91 w 91"/>
                <a:gd name="txB" fmla="*/ 338 h 338"/>
              </a:gdLst>
              <a:ahLst/>
              <a:cxnLst>
                <a:cxn ang="0">
                  <a:pos x="3" y="170"/>
                </a:cxn>
                <a:cxn ang="0">
                  <a:pos x="2" y="170"/>
                </a:cxn>
                <a:cxn ang="0">
                  <a:pos x="0" y="168"/>
                </a:cxn>
                <a:cxn ang="0">
                  <a:pos x="2" y="73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9" y="0"/>
                </a:cxn>
                <a:cxn ang="0">
                  <a:pos x="33" y="4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45" y="168"/>
                </a:cxn>
                <a:cxn ang="0">
                  <a:pos x="43" y="168"/>
                </a:cxn>
                <a:cxn ang="0">
                  <a:pos x="41" y="167"/>
                </a:cxn>
                <a:cxn ang="0">
                  <a:pos x="29" y="6"/>
                </a:cxn>
                <a:cxn ang="0">
                  <a:pos x="7" y="7"/>
                </a:cxn>
                <a:cxn ang="0">
                  <a:pos x="3" y="170"/>
                </a:cxn>
              </a:cxnLst>
              <a:rect l="txL" t="txT" r="txR" b="txB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2" name="Freeform 92"/>
            <p:cNvSpPr/>
            <p:nvPr/>
          </p:nvSpPr>
          <p:spPr>
            <a:xfrm>
              <a:off x="920" y="320"/>
              <a:ext cx="26" cy="5"/>
            </a:xfrm>
            <a:custGeom>
              <a:avLst/>
              <a:gdLst>
                <a:gd name="txL" fmla="*/ 0 w 51"/>
                <a:gd name="txT" fmla="*/ 0 h 10"/>
                <a:gd name="txR" fmla="*/ 51 w 51"/>
                <a:gd name="txB" fmla="*/ 10 h 10"/>
              </a:gdLst>
              <a:ahLst/>
              <a:cxnLst>
                <a:cxn ang="0">
                  <a:pos x="25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26" y="5"/>
                </a:cxn>
                <a:cxn ang="0">
                  <a:pos x="25" y="0"/>
                </a:cxn>
              </a:cxnLst>
              <a:rect l="txL" t="txT" r="txR" b="txB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3" name="Freeform 93"/>
            <p:cNvSpPr/>
            <p:nvPr/>
          </p:nvSpPr>
          <p:spPr>
            <a:xfrm>
              <a:off x="920" y="342"/>
              <a:ext cx="27" cy="4"/>
            </a:xfrm>
            <a:custGeom>
              <a:avLst/>
              <a:gdLst>
                <a:gd name="txL" fmla="*/ 0 w 53"/>
                <a:gd name="txT" fmla="*/ 0 h 9"/>
                <a:gd name="txR" fmla="*/ 53 w 53"/>
                <a:gd name="txB" fmla="*/ 9 h 9"/>
              </a:gdLst>
              <a:ahLst/>
              <a:cxnLst>
                <a:cxn ang="0">
                  <a:pos x="26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27" y="4"/>
                </a:cxn>
                <a:cxn ang="0">
                  <a:pos x="26" y="0"/>
                </a:cxn>
              </a:cxnLst>
              <a:rect l="txL" t="txT" r="txR" b="txB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4" name="Freeform 94"/>
            <p:cNvSpPr/>
            <p:nvPr/>
          </p:nvSpPr>
          <p:spPr>
            <a:xfrm>
              <a:off x="920" y="336"/>
              <a:ext cx="27" cy="3"/>
            </a:xfrm>
            <a:custGeom>
              <a:avLst/>
              <a:gdLst>
                <a:gd name="txL" fmla="*/ 0 w 53"/>
                <a:gd name="txT" fmla="*/ 0 h 4"/>
                <a:gd name="txR" fmla="*/ 53 w 53"/>
                <a:gd name="txB" fmla="*/ 4 h 4"/>
              </a:gdLst>
              <a:ahLst/>
              <a:cxnLst>
                <a:cxn ang="0">
                  <a:pos x="2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7" y="2"/>
                </a:cxn>
                <a:cxn ang="0">
                  <a:pos x="26" y="0"/>
                </a:cxn>
              </a:cxnLst>
              <a:rect l="txL" t="txT" r="txR" b="txB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5" name="Freeform 95"/>
            <p:cNvSpPr/>
            <p:nvPr/>
          </p:nvSpPr>
          <p:spPr>
            <a:xfrm>
              <a:off x="920" y="366"/>
              <a:ext cx="29" cy="5"/>
            </a:xfrm>
            <a:custGeom>
              <a:avLst/>
              <a:gdLst>
                <a:gd name="txL" fmla="*/ 0 w 58"/>
                <a:gd name="txT" fmla="*/ 0 h 10"/>
                <a:gd name="txR" fmla="*/ 58 w 58"/>
                <a:gd name="txB" fmla="*/ 10 h 10"/>
              </a:gdLst>
              <a:ahLst/>
              <a:cxnLst>
                <a:cxn ang="0">
                  <a:pos x="29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29" y="4"/>
                </a:cxn>
                <a:cxn ang="0">
                  <a:pos x="29" y="0"/>
                </a:cxn>
              </a:cxnLst>
              <a:rect l="txL" t="txT" r="txR" b="txB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6" name="Freeform 96"/>
            <p:cNvSpPr/>
            <p:nvPr/>
          </p:nvSpPr>
          <p:spPr>
            <a:xfrm>
              <a:off x="920" y="361"/>
              <a:ext cx="29" cy="3"/>
            </a:xfrm>
            <a:custGeom>
              <a:avLst/>
              <a:gdLst>
                <a:gd name="txL" fmla="*/ 0 w 57"/>
                <a:gd name="txT" fmla="*/ 0 h 6"/>
                <a:gd name="txR" fmla="*/ 57 w 57"/>
                <a:gd name="txB" fmla="*/ 6 h 6"/>
              </a:gdLst>
              <a:ahLst/>
              <a:cxnLst>
                <a:cxn ang="0">
                  <a:pos x="29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9" y="2"/>
                </a:cxn>
                <a:cxn ang="0">
                  <a:pos x="29" y="0"/>
                </a:cxn>
              </a:cxnLst>
              <a:rect l="txL" t="txT" r="txR" b="txB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7" name="Freeform 97"/>
            <p:cNvSpPr/>
            <p:nvPr/>
          </p:nvSpPr>
          <p:spPr>
            <a:xfrm>
              <a:off x="54" y="67"/>
              <a:ext cx="304" cy="444"/>
            </a:xfrm>
            <a:custGeom>
              <a:avLst/>
              <a:gdLst>
                <a:gd name="txL" fmla="*/ 0 w 607"/>
                <a:gd name="txT" fmla="*/ 0 h 888"/>
                <a:gd name="txR" fmla="*/ 607 w 607"/>
                <a:gd name="txB" fmla="*/ 888 h 888"/>
              </a:gdLst>
              <a:ahLst/>
              <a:cxnLst>
                <a:cxn ang="0">
                  <a:pos x="278" y="196"/>
                </a:cxn>
                <a:cxn ang="0">
                  <a:pos x="235" y="217"/>
                </a:cxn>
                <a:cxn ang="0">
                  <a:pos x="195" y="277"/>
                </a:cxn>
                <a:cxn ang="0">
                  <a:pos x="173" y="400"/>
                </a:cxn>
                <a:cxn ang="0">
                  <a:pos x="154" y="409"/>
                </a:cxn>
                <a:cxn ang="0">
                  <a:pos x="150" y="332"/>
                </a:cxn>
                <a:cxn ang="0">
                  <a:pos x="122" y="253"/>
                </a:cxn>
                <a:cxn ang="0">
                  <a:pos x="54" y="188"/>
                </a:cxn>
                <a:cxn ang="0">
                  <a:pos x="12" y="168"/>
                </a:cxn>
                <a:cxn ang="0">
                  <a:pos x="46" y="180"/>
                </a:cxn>
                <a:cxn ang="0">
                  <a:pos x="87" y="205"/>
                </a:cxn>
                <a:cxn ang="0">
                  <a:pos x="127" y="249"/>
                </a:cxn>
                <a:cxn ang="0">
                  <a:pos x="141" y="267"/>
                </a:cxn>
                <a:cxn ang="0">
                  <a:pos x="133" y="219"/>
                </a:cxn>
                <a:cxn ang="0">
                  <a:pos x="115" y="153"/>
                </a:cxn>
                <a:cxn ang="0">
                  <a:pos x="77" y="80"/>
                </a:cxn>
                <a:cxn ang="0">
                  <a:pos x="71" y="66"/>
                </a:cxn>
                <a:cxn ang="0">
                  <a:pos x="98" y="109"/>
                </a:cxn>
                <a:cxn ang="0">
                  <a:pos x="106" y="104"/>
                </a:cxn>
                <a:cxn ang="0">
                  <a:pos x="94" y="42"/>
                </a:cxn>
                <a:cxn ang="0">
                  <a:pos x="95" y="37"/>
                </a:cxn>
                <a:cxn ang="0">
                  <a:pos x="110" y="96"/>
                </a:cxn>
                <a:cxn ang="0">
                  <a:pos x="124" y="158"/>
                </a:cxn>
                <a:cxn ang="0">
                  <a:pos x="155" y="265"/>
                </a:cxn>
                <a:cxn ang="0">
                  <a:pos x="171" y="291"/>
                </a:cxn>
                <a:cxn ang="0">
                  <a:pos x="183" y="194"/>
                </a:cxn>
                <a:cxn ang="0">
                  <a:pos x="166" y="84"/>
                </a:cxn>
                <a:cxn ang="0">
                  <a:pos x="145" y="18"/>
                </a:cxn>
                <a:cxn ang="0">
                  <a:pos x="147" y="20"/>
                </a:cxn>
                <a:cxn ang="0">
                  <a:pos x="175" y="100"/>
                </a:cxn>
                <a:cxn ang="0">
                  <a:pos x="195" y="118"/>
                </a:cxn>
                <a:cxn ang="0">
                  <a:pos x="230" y="58"/>
                </a:cxn>
                <a:cxn ang="0">
                  <a:pos x="231" y="58"/>
                </a:cxn>
                <a:cxn ang="0">
                  <a:pos x="196" y="131"/>
                </a:cxn>
                <a:cxn ang="0">
                  <a:pos x="189" y="182"/>
                </a:cxn>
                <a:cxn ang="0">
                  <a:pos x="214" y="183"/>
                </a:cxn>
                <a:cxn ang="0">
                  <a:pos x="251" y="107"/>
                </a:cxn>
                <a:cxn ang="0">
                  <a:pos x="256" y="86"/>
                </a:cxn>
                <a:cxn ang="0">
                  <a:pos x="263" y="113"/>
                </a:cxn>
                <a:cxn ang="0">
                  <a:pos x="281" y="73"/>
                </a:cxn>
                <a:cxn ang="0">
                  <a:pos x="283" y="75"/>
                </a:cxn>
                <a:cxn ang="0">
                  <a:pos x="265" y="117"/>
                </a:cxn>
                <a:cxn ang="0">
                  <a:pos x="241" y="151"/>
                </a:cxn>
                <a:cxn ang="0">
                  <a:pos x="224" y="181"/>
                </a:cxn>
                <a:cxn ang="0">
                  <a:pos x="208" y="199"/>
                </a:cxn>
                <a:cxn ang="0">
                  <a:pos x="191" y="232"/>
                </a:cxn>
                <a:cxn ang="0">
                  <a:pos x="194" y="251"/>
                </a:cxn>
                <a:cxn ang="0">
                  <a:pos x="217" y="220"/>
                </a:cxn>
                <a:cxn ang="0">
                  <a:pos x="238" y="190"/>
                </a:cxn>
                <a:cxn ang="0">
                  <a:pos x="239" y="194"/>
                </a:cxn>
                <a:cxn ang="0">
                  <a:pos x="251" y="199"/>
                </a:cxn>
                <a:cxn ang="0">
                  <a:pos x="289" y="190"/>
                </a:cxn>
              </a:cxnLst>
              <a:rect l="txL" t="txT" r="txR" b="txB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8" name="Freeform 98"/>
            <p:cNvSpPr/>
            <p:nvPr/>
          </p:nvSpPr>
          <p:spPr>
            <a:xfrm>
              <a:off x="3" y="6"/>
              <a:ext cx="408" cy="298"/>
            </a:xfrm>
            <a:custGeom>
              <a:avLst/>
              <a:gdLst>
                <a:gd name="txL" fmla="*/ 0 w 814"/>
                <a:gd name="txT" fmla="*/ 0 h 595"/>
                <a:gd name="txR" fmla="*/ 814 w 814"/>
                <a:gd name="txB" fmla="*/ 595 h 595"/>
              </a:gdLst>
              <a:ahLst/>
              <a:cxnLst>
                <a:cxn ang="0">
                  <a:pos x="256" y="26"/>
                </a:cxn>
                <a:cxn ang="0">
                  <a:pos x="228" y="3"/>
                </a:cxn>
                <a:cxn ang="0">
                  <a:pos x="186" y="7"/>
                </a:cxn>
                <a:cxn ang="0">
                  <a:pos x="155" y="37"/>
                </a:cxn>
                <a:cxn ang="0">
                  <a:pos x="146" y="71"/>
                </a:cxn>
                <a:cxn ang="0">
                  <a:pos x="151" y="94"/>
                </a:cxn>
                <a:cxn ang="0">
                  <a:pos x="141" y="98"/>
                </a:cxn>
                <a:cxn ang="0">
                  <a:pos x="135" y="106"/>
                </a:cxn>
                <a:cxn ang="0">
                  <a:pos x="131" y="96"/>
                </a:cxn>
                <a:cxn ang="0">
                  <a:pos x="135" y="84"/>
                </a:cxn>
                <a:cxn ang="0">
                  <a:pos x="135" y="51"/>
                </a:cxn>
                <a:cxn ang="0">
                  <a:pos x="99" y="38"/>
                </a:cxn>
                <a:cxn ang="0">
                  <a:pos x="52" y="80"/>
                </a:cxn>
                <a:cxn ang="0">
                  <a:pos x="56" y="112"/>
                </a:cxn>
                <a:cxn ang="0">
                  <a:pos x="84" y="124"/>
                </a:cxn>
                <a:cxn ang="0">
                  <a:pos x="73" y="151"/>
                </a:cxn>
                <a:cxn ang="0">
                  <a:pos x="58" y="121"/>
                </a:cxn>
                <a:cxn ang="0">
                  <a:pos x="27" y="121"/>
                </a:cxn>
                <a:cxn ang="0">
                  <a:pos x="24" y="168"/>
                </a:cxn>
                <a:cxn ang="0">
                  <a:pos x="4" y="167"/>
                </a:cxn>
                <a:cxn ang="0">
                  <a:pos x="6" y="199"/>
                </a:cxn>
                <a:cxn ang="0">
                  <a:pos x="36" y="233"/>
                </a:cxn>
                <a:cxn ang="0">
                  <a:pos x="30" y="243"/>
                </a:cxn>
                <a:cxn ang="0">
                  <a:pos x="31" y="260"/>
                </a:cxn>
                <a:cxn ang="0">
                  <a:pos x="44" y="279"/>
                </a:cxn>
                <a:cxn ang="0">
                  <a:pos x="77" y="292"/>
                </a:cxn>
                <a:cxn ang="0">
                  <a:pos x="134" y="294"/>
                </a:cxn>
                <a:cxn ang="0">
                  <a:pos x="175" y="284"/>
                </a:cxn>
                <a:cxn ang="0">
                  <a:pos x="185" y="267"/>
                </a:cxn>
                <a:cxn ang="0">
                  <a:pos x="188" y="255"/>
                </a:cxn>
                <a:cxn ang="0">
                  <a:pos x="213" y="252"/>
                </a:cxn>
                <a:cxn ang="0">
                  <a:pos x="236" y="237"/>
                </a:cxn>
                <a:cxn ang="0">
                  <a:pos x="239" y="239"/>
                </a:cxn>
                <a:cxn ang="0">
                  <a:pos x="242" y="250"/>
                </a:cxn>
                <a:cxn ang="0">
                  <a:pos x="254" y="258"/>
                </a:cxn>
                <a:cxn ang="0">
                  <a:pos x="247" y="278"/>
                </a:cxn>
                <a:cxn ang="0">
                  <a:pos x="264" y="293"/>
                </a:cxn>
                <a:cxn ang="0">
                  <a:pos x="301" y="297"/>
                </a:cxn>
                <a:cxn ang="0">
                  <a:pos x="346" y="284"/>
                </a:cxn>
                <a:cxn ang="0">
                  <a:pos x="382" y="258"/>
                </a:cxn>
                <a:cxn ang="0">
                  <a:pos x="403" y="227"/>
                </a:cxn>
                <a:cxn ang="0">
                  <a:pos x="406" y="200"/>
                </a:cxn>
                <a:cxn ang="0">
                  <a:pos x="386" y="183"/>
                </a:cxn>
                <a:cxn ang="0">
                  <a:pos x="393" y="152"/>
                </a:cxn>
                <a:cxn ang="0">
                  <a:pos x="378" y="123"/>
                </a:cxn>
                <a:cxn ang="0">
                  <a:pos x="355" y="122"/>
                </a:cxn>
                <a:cxn ang="0">
                  <a:pos x="345" y="112"/>
                </a:cxn>
                <a:cxn ang="0">
                  <a:pos x="330" y="111"/>
                </a:cxn>
                <a:cxn ang="0">
                  <a:pos x="347" y="96"/>
                </a:cxn>
                <a:cxn ang="0">
                  <a:pos x="347" y="72"/>
                </a:cxn>
                <a:cxn ang="0">
                  <a:pos x="320" y="69"/>
                </a:cxn>
                <a:cxn ang="0">
                  <a:pos x="331" y="53"/>
                </a:cxn>
                <a:cxn ang="0">
                  <a:pos x="325" y="38"/>
                </a:cxn>
                <a:cxn ang="0">
                  <a:pos x="307" y="29"/>
                </a:cxn>
                <a:cxn ang="0">
                  <a:pos x="283" y="32"/>
                </a:cxn>
                <a:cxn ang="0">
                  <a:pos x="262" y="56"/>
                </a:cxn>
              </a:cxnLst>
              <a:rect l="txL" t="txT" r="txR" b="txB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19" name="Freeform 99"/>
            <p:cNvSpPr/>
            <p:nvPr/>
          </p:nvSpPr>
          <p:spPr>
            <a:xfrm>
              <a:off x="319" y="383"/>
              <a:ext cx="80" cy="93"/>
            </a:xfrm>
            <a:custGeom>
              <a:avLst/>
              <a:gdLst>
                <a:gd name="txL" fmla="*/ 0 w 160"/>
                <a:gd name="txT" fmla="*/ 0 h 185"/>
                <a:gd name="txR" fmla="*/ 160 w 160"/>
                <a:gd name="txB" fmla="*/ 185 h 185"/>
              </a:gdLst>
              <a:ahLst/>
              <a:cxnLst>
                <a:cxn ang="0">
                  <a:pos x="43" y="88"/>
                </a:cxn>
                <a:cxn ang="0">
                  <a:pos x="38" y="80"/>
                </a:cxn>
                <a:cxn ang="0">
                  <a:pos x="27" y="72"/>
                </a:cxn>
                <a:cxn ang="0">
                  <a:pos x="11" y="70"/>
                </a:cxn>
                <a:cxn ang="0">
                  <a:pos x="3" y="68"/>
                </a:cxn>
                <a:cxn ang="0">
                  <a:pos x="9" y="60"/>
                </a:cxn>
                <a:cxn ang="0">
                  <a:pos x="19" y="58"/>
                </a:cxn>
                <a:cxn ang="0">
                  <a:pos x="33" y="66"/>
                </a:cxn>
                <a:cxn ang="0">
                  <a:pos x="39" y="71"/>
                </a:cxn>
                <a:cxn ang="0">
                  <a:pos x="35" y="60"/>
                </a:cxn>
                <a:cxn ang="0">
                  <a:pos x="26" y="50"/>
                </a:cxn>
                <a:cxn ang="0">
                  <a:pos x="10" y="46"/>
                </a:cxn>
                <a:cxn ang="0">
                  <a:pos x="1" y="43"/>
                </a:cxn>
                <a:cxn ang="0">
                  <a:pos x="10" y="36"/>
                </a:cxn>
                <a:cxn ang="0">
                  <a:pos x="21" y="36"/>
                </a:cxn>
                <a:cxn ang="0">
                  <a:pos x="34" y="49"/>
                </a:cxn>
                <a:cxn ang="0">
                  <a:pos x="38" y="54"/>
                </a:cxn>
                <a:cxn ang="0">
                  <a:pos x="34" y="38"/>
                </a:cxn>
                <a:cxn ang="0">
                  <a:pos x="25" y="23"/>
                </a:cxn>
                <a:cxn ang="0">
                  <a:pos x="12" y="13"/>
                </a:cxn>
                <a:cxn ang="0">
                  <a:pos x="7" y="8"/>
                </a:cxn>
                <a:cxn ang="0">
                  <a:pos x="17" y="7"/>
                </a:cxn>
                <a:cxn ang="0">
                  <a:pos x="27" y="13"/>
                </a:cxn>
                <a:cxn ang="0">
                  <a:pos x="38" y="31"/>
                </a:cxn>
                <a:cxn ang="0">
                  <a:pos x="42" y="34"/>
                </a:cxn>
                <a:cxn ang="0">
                  <a:pos x="37" y="9"/>
                </a:cxn>
                <a:cxn ang="0">
                  <a:pos x="36" y="2"/>
                </a:cxn>
                <a:cxn ang="0">
                  <a:pos x="45" y="11"/>
                </a:cxn>
                <a:cxn ang="0">
                  <a:pos x="50" y="24"/>
                </a:cxn>
                <a:cxn ang="0">
                  <a:pos x="51" y="42"/>
                </a:cxn>
                <a:cxn ang="0">
                  <a:pos x="51" y="45"/>
                </a:cxn>
                <a:cxn ang="0">
                  <a:pos x="56" y="32"/>
                </a:cxn>
                <a:cxn ang="0">
                  <a:pos x="63" y="24"/>
                </a:cxn>
                <a:cxn ang="0">
                  <a:pos x="74" y="21"/>
                </a:cxn>
                <a:cxn ang="0">
                  <a:pos x="75" y="27"/>
                </a:cxn>
                <a:cxn ang="0">
                  <a:pos x="64" y="35"/>
                </a:cxn>
                <a:cxn ang="0">
                  <a:pos x="55" y="48"/>
                </a:cxn>
                <a:cxn ang="0">
                  <a:pos x="49" y="65"/>
                </a:cxn>
                <a:cxn ang="0">
                  <a:pos x="49" y="70"/>
                </a:cxn>
                <a:cxn ang="0">
                  <a:pos x="55" y="58"/>
                </a:cxn>
                <a:cxn ang="0">
                  <a:pos x="64" y="49"/>
                </a:cxn>
                <a:cxn ang="0">
                  <a:pos x="74" y="47"/>
                </a:cxn>
                <a:cxn ang="0">
                  <a:pos x="76" y="51"/>
                </a:cxn>
                <a:cxn ang="0">
                  <a:pos x="67" y="58"/>
                </a:cxn>
                <a:cxn ang="0">
                  <a:pos x="58" y="69"/>
                </a:cxn>
                <a:cxn ang="0">
                  <a:pos x="53" y="84"/>
                </a:cxn>
                <a:cxn ang="0">
                  <a:pos x="44" y="92"/>
                </a:cxn>
              </a:cxnLst>
              <a:rect l="txL" t="txT" r="txR" b="txB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820" name="Freeform 100"/>
            <p:cNvSpPr/>
            <p:nvPr/>
          </p:nvSpPr>
          <p:spPr>
            <a:xfrm>
              <a:off x="185" y="419"/>
              <a:ext cx="47" cy="50"/>
            </a:xfrm>
            <a:custGeom>
              <a:avLst/>
              <a:gdLst>
                <a:gd name="txL" fmla="*/ 0 w 94"/>
                <a:gd name="txT" fmla="*/ 0 h 99"/>
                <a:gd name="txR" fmla="*/ 94 w 94"/>
                <a:gd name="txB" fmla="*/ 99 h 99"/>
              </a:gdLst>
              <a:ahLst/>
              <a:cxnLst>
                <a:cxn ang="0">
                  <a:pos x="32" y="50"/>
                </a:cxn>
                <a:cxn ang="0">
                  <a:pos x="27" y="41"/>
                </a:cxn>
                <a:cxn ang="0">
                  <a:pos x="33" y="36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39" y="17"/>
                </a:cxn>
                <a:cxn ang="0">
                  <a:pos x="36" y="14"/>
                </a:cxn>
                <a:cxn ang="0">
                  <a:pos x="33" y="12"/>
                </a:cxn>
                <a:cxn ang="0">
                  <a:pos x="29" y="11"/>
                </a:cxn>
                <a:cxn ang="0">
                  <a:pos x="24" y="10"/>
                </a:cxn>
                <a:cxn ang="0">
                  <a:pos x="20" y="10"/>
                </a:cxn>
                <a:cxn ang="0">
                  <a:pos x="15" y="10"/>
                </a:cxn>
                <a:cxn ang="0">
                  <a:pos x="11" y="10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1"/>
                </a:cxn>
                <a:cxn ang="0">
                  <a:pos x="33" y="3"/>
                </a:cxn>
                <a:cxn ang="0">
                  <a:pos x="39" y="6"/>
                </a:cxn>
                <a:cxn ang="0">
                  <a:pos x="44" y="10"/>
                </a:cxn>
                <a:cxn ang="0">
                  <a:pos x="47" y="17"/>
                </a:cxn>
                <a:cxn ang="0">
                  <a:pos x="47" y="28"/>
                </a:cxn>
                <a:cxn ang="0">
                  <a:pos x="44" y="36"/>
                </a:cxn>
                <a:cxn ang="0">
                  <a:pos x="40" y="40"/>
                </a:cxn>
                <a:cxn ang="0">
                  <a:pos x="38" y="42"/>
                </a:cxn>
                <a:cxn ang="0">
                  <a:pos x="40" y="48"/>
                </a:cxn>
                <a:cxn ang="0">
                  <a:pos x="32" y="50"/>
                </a:cxn>
              </a:cxnLst>
              <a:rect l="txL" t="txT" r="txR" b="txB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pPr algn="l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0821" name="图片 30820" descr="03301009##大洲的分布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524000"/>
            <a:ext cx="8305800" cy="470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2" name="矩形标注 30821"/>
          <p:cNvSpPr/>
          <p:nvPr/>
        </p:nvSpPr>
        <p:spPr>
          <a:xfrm>
            <a:off x="152400" y="685800"/>
            <a:ext cx="2520950" cy="373380"/>
          </a:xfrm>
          <a:prstGeom prst="wedgeRectCallout">
            <a:avLst>
              <a:gd name="adj1" fmla="val 32190"/>
              <a:gd name="adj2" fmla="val 34191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  <a:hlinkClick r:id="rId3" action="ppaction://hlinksldjump"/>
              </a:rPr>
              <a:t>亚洲和北美洲分界线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823" name="矩形标注 30822"/>
          <p:cNvSpPr/>
          <p:nvPr/>
        </p:nvSpPr>
        <p:spPr>
          <a:xfrm>
            <a:off x="7109460" y="838200"/>
            <a:ext cx="2155825" cy="381000"/>
          </a:xfrm>
          <a:prstGeom prst="wedgeRectCallout">
            <a:avLst>
              <a:gd name="adj1" fmla="val -78069"/>
              <a:gd name="adj2" fmla="val 394167"/>
            </a:avLst>
          </a:prstGeom>
          <a:solidFill>
            <a:schemeClr val="accent1">
              <a:alpha val="3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zh-CN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hlinkClick r:id="rId4" action="ppaction://hlinksldjump"/>
              </a:rPr>
              <a:t>亚欧分界线（</a:t>
            </a:r>
            <a:r>
              <a:rPr lang="en-US" altLang="zh-CN" sz="2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hlinkClick r:id="rId4" action="ppaction://hlinksldjump"/>
              </a:rPr>
              <a:t>6</a:t>
            </a:r>
            <a:r>
              <a:rPr lang="zh-CN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hlinkClick r:id="rId4" action="ppaction://hlinksldjump"/>
              </a:rPr>
              <a:t>个）</a:t>
            </a:r>
            <a:br>
              <a:rPr lang="zh-CN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hlinkClick r:id="rId4" action="ppaction://hlinksldjump"/>
              </a:rPr>
            </a:br>
            <a:endParaRPr lang="zh-CN" altLang="en-US" sz="2000" b="1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  <a:hlinkClick r:id="rId4" action="ppaction://hlinksldjump"/>
            </a:endParaRPr>
          </a:p>
          <a:p>
            <a:pPr algn="l"/>
            <a:endParaRPr lang="zh-CN" altLang="en-US" sz="2000" b="1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  <a:hlinkClick r:id="rId4" action="ppaction://hlinksldjump"/>
            </a:endParaRPr>
          </a:p>
        </p:txBody>
      </p:sp>
      <p:sp>
        <p:nvSpPr>
          <p:cNvPr id="30824" name="矩形标注 30823">
            <a:hlinkClick r:id="rId5" action="ppaction://hlinksldjump"/>
          </p:cNvPr>
          <p:cNvSpPr/>
          <p:nvPr/>
        </p:nvSpPr>
        <p:spPr>
          <a:xfrm>
            <a:off x="1187450" y="4437063"/>
            <a:ext cx="1981200" cy="381000"/>
          </a:xfrm>
          <a:prstGeom prst="wedgeRectCallout">
            <a:avLst>
              <a:gd name="adj1" fmla="val 61380"/>
              <a:gd name="adj2" fmla="val -252083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zh-CN" altLang="en-US" sz="2000" b="1" dirty="0">
                <a:solidFill>
                  <a:srgbClr val="993300"/>
                </a:solidFill>
                <a:latin typeface="Times New Roman" panose="02020603050405020304" pitchFamily="18" charset="0"/>
                <a:ea typeface="楷体_GB2312" pitchFamily="49" charset="-122"/>
                <a:hlinkClick r:id="rId6" action="ppaction://hlinksldjump"/>
              </a:rPr>
              <a:t>南北美洲分界线</a:t>
            </a:r>
            <a:endParaRPr lang="zh-CN" altLang="en-US" sz="2000" b="1" dirty="0">
              <a:solidFill>
                <a:srgbClr val="993300"/>
              </a:solidFill>
              <a:latin typeface="Times New Roman" panose="02020603050405020304" pitchFamily="18" charset="0"/>
              <a:ea typeface="楷体_GB2312" pitchFamily="49" charset="-122"/>
              <a:hlinkClick r:id="rId6" action="ppaction://hlinksldjump"/>
            </a:endParaRPr>
          </a:p>
        </p:txBody>
      </p:sp>
      <p:sp>
        <p:nvSpPr>
          <p:cNvPr id="30826" name="矩形标注 30825"/>
          <p:cNvSpPr/>
          <p:nvPr/>
        </p:nvSpPr>
        <p:spPr>
          <a:xfrm>
            <a:off x="3352800" y="838200"/>
            <a:ext cx="2362200" cy="457200"/>
          </a:xfrm>
          <a:prstGeom prst="wedgeRectCallout">
            <a:avLst>
              <a:gd name="adj1" fmla="val 57861"/>
              <a:gd name="adj2" fmla="val 428819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000" b="1" dirty="0">
                <a:solidFill>
                  <a:srgbClr val="993300"/>
                </a:solidFill>
                <a:latin typeface="Times New Roman" panose="02020603050405020304" pitchFamily="18" charset="0"/>
                <a:ea typeface="楷体_GB2312" pitchFamily="49" charset="-122"/>
                <a:hlinkClick r:id="rId1" action="ppaction://hlinksldjump"/>
              </a:rPr>
              <a:t>亚洲和非洲分界线</a:t>
            </a:r>
            <a:endParaRPr lang="zh-CN" altLang="en-US" sz="2000" b="1" dirty="0">
              <a:solidFill>
                <a:srgbClr val="993300"/>
              </a:solidFill>
              <a:latin typeface="Times New Roman" panose="02020603050405020304" pitchFamily="18" charset="0"/>
              <a:ea typeface="楷体_GB2312" pitchFamily="49" charset="-122"/>
              <a:hlinkClick r:id="rId1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2" name="组合 17411"/>
          <p:cNvGrpSpPr/>
          <p:nvPr/>
        </p:nvGrpSpPr>
        <p:grpSpPr>
          <a:xfrm>
            <a:off x="2976245" y="300355"/>
            <a:ext cx="2716492" cy="690880"/>
            <a:chOff x="2578" y="2351"/>
            <a:chExt cx="2101" cy="526"/>
          </a:xfrm>
        </p:grpSpPr>
        <p:pic>
          <p:nvPicPr>
            <p:cNvPr id="17413" name="图片 17412" descr="图片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78" y="2351"/>
              <a:ext cx="2075" cy="5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4" name="文本框 17413"/>
            <p:cNvSpPr txBox="1"/>
            <p:nvPr/>
          </p:nvSpPr>
          <p:spPr>
            <a:xfrm>
              <a:off x="3151" y="2351"/>
              <a:ext cx="1528" cy="4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600" dirty="0">
                  <a:latin typeface="隶书" pitchFamily="49" charset="-122"/>
                  <a:ea typeface="隶书" pitchFamily="49" charset="-122"/>
                </a:rPr>
                <a:t>说一说 </a:t>
              </a:r>
              <a:endParaRPr lang="zh-CN" altLang="en-US" sz="3600" dirty="0"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17423" name="文本框 17422"/>
          <p:cNvSpPr txBox="1"/>
          <p:nvPr/>
        </p:nvSpPr>
        <p:spPr>
          <a:xfrm>
            <a:off x="1361440" y="6033135"/>
            <a:ext cx="64214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太平洋＞大西洋＞印度洋＞北冰洋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0821" name="图片 30820" descr="03301009##大洲的分布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" y="1075055"/>
            <a:ext cx="8305800" cy="470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组合 23553"/>
          <p:cNvGrpSpPr/>
          <p:nvPr/>
        </p:nvGrpSpPr>
        <p:grpSpPr>
          <a:xfrm>
            <a:off x="522288" y="1201738"/>
            <a:ext cx="7934325" cy="4595812"/>
            <a:chOff x="0" y="643"/>
            <a:chExt cx="5760" cy="3352"/>
          </a:xfrm>
        </p:grpSpPr>
        <p:pic>
          <p:nvPicPr>
            <p:cNvPr id="23555" name="图片 23554" descr="图片1"/>
            <p:cNvPicPr>
              <a:picLocks noChangeAspect="1"/>
            </p:cNvPicPr>
            <p:nvPr/>
          </p:nvPicPr>
          <p:blipFill>
            <a:blip r:embed="rId1">
              <a:lum bright="-12000" contrast="54000"/>
            </a:blip>
            <a:stretch>
              <a:fillRect/>
            </a:stretch>
          </p:blipFill>
          <p:spPr>
            <a:xfrm>
              <a:off x="0" y="643"/>
              <a:ext cx="5760" cy="3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6" name="矩形 23555"/>
            <p:cNvSpPr/>
            <p:nvPr/>
          </p:nvSpPr>
          <p:spPr>
            <a:xfrm>
              <a:off x="0" y="3584"/>
              <a:ext cx="1180" cy="39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557" name="文本框 23556"/>
          <p:cNvSpPr txBox="1"/>
          <p:nvPr/>
        </p:nvSpPr>
        <p:spPr>
          <a:xfrm>
            <a:off x="6270625" y="1882775"/>
            <a:ext cx="1258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亚洲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4802188" y="1841500"/>
            <a:ext cx="12588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itchFamily="49" charset="-122"/>
              </a:rPr>
              <a:t>欧 洲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4911725" y="2595563"/>
            <a:ext cx="6889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非洲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 rot="-891589">
            <a:off x="6858000" y="3808413"/>
            <a:ext cx="15986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itchFamily="49" charset="-122"/>
              </a:rPr>
              <a:t>大洋洲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1" name="文本框 23560"/>
          <p:cNvSpPr txBox="1"/>
          <p:nvPr/>
        </p:nvSpPr>
        <p:spPr>
          <a:xfrm rot="-150841">
            <a:off x="1657350" y="2052638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北美洲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2736850" y="3270250"/>
            <a:ext cx="735013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南美洲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4421188" y="5202238"/>
            <a:ext cx="13382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南极洲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4" name="文本框 23563"/>
          <p:cNvSpPr txBox="1"/>
          <p:nvPr/>
        </p:nvSpPr>
        <p:spPr>
          <a:xfrm rot="-871081">
            <a:off x="1541463" y="2871788"/>
            <a:ext cx="78422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太平洋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5" name="文本框 23564"/>
          <p:cNvSpPr txBox="1"/>
          <p:nvPr/>
        </p:nvSpPr>
        <p:spPr>
          <a:xfrm>
            <a:off x="6118225" y="3513138"/>
            <a:ext cx="13382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印度洋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6" name="文本框 23565"/>
          <p:cNvSpPr txBox="1"/>
          <p:nvPr/>
        </p:nvSpPr>
        <p:spPr>
          <a:xfrm rot="-935773">
            <a:off x="3630613" y="2503488"/>
            <a:ext cx="60325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大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西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洋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7" name="文本框 23566"/>
          <p:cNvSpPr txBox="1"/>
          <p:nvPr/>
        </p:nvSpPr>
        <p:spPr>
          <a:xfrm>
            <a:off x="4191000" y="1090613"/>
            <a:ext cx="2147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北    冰    洋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23568" name="文本框 23567"/>
          <p:cNvSpPr txBox="1"/>
          <p:nvPr/>
        </p:nvSpPr>
        <p:spPr>
          <a:xfrm>
            <a:off x="7696200" y="2203450"/>
            <a:ext cx="67945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太平洋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19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075" y="982663"/>
            <a:ext cx="3525838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8" name="组合 25607"/>
          <p:cNvGrpSpPr/>
          <p:nvPr/>
        </p:nvGrpSpPr>
        <p:grpSpPr>
          <a:xfrm>
            <a:off x="1185863" y="2613025"/>
            <a:ext cx="2503487" cy="476250"/>
            <a:chOff x="747" y="1646"/>
            <a:chExt cx="1577" cy="300"/>
          </a:xfrm>
        </p:grpSpPr>
        <p:sp>
          <p:nvSpPr>
            <p:cNvPr id="25609" name="直接连接符 25608"/>
            <p:cNvSpPr/>
            <p:nvPr/>
          </p:nvSpPr>
          <p:spPr>
            <a:xfrm flipH="1">
              <a:off x="747" y="1805"/>
              <a:ext cx="31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0" name="矩形 25609"/>
            <p:cNvSpPr/>
            <p:nvPr/>
          </p:nvSpPr>
          <p:spPr>
            <a:xfrm>
              <a:off x="1074" y="1646"/>
              <a:ext cx="1250" cy="300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CC00CC"/>
                  </a:solidFill>
                  <a:latin typeface="宋体" panose="02010600030101010101" pitchFamily="2" charset="-122"/>
                </a:rPr>
                <a:t>陆地（</a:t>
              </a:r>
              <a:r>
                <a:rPr lang="en-US" altLang="zh-CN" sz="2400" b="1" dirty="0">
                  <a:solidFill>
                    <a:srgbClr val="CC00CC"/>
                  </a:solidFill>
                  <a:latin typeface="宋体" panose="02010600030101010101" pitchFamily="2" charset="-122"/>
                </a:rPr>
                <a:t>29%</a:t>
              </a:r>
              <a:r>
                <a:rPr lang="zh-CN" altLang="en-US" sz="2400" b="1" dirty="0">
                  <a:solidFill>
                    <a:srgbClr val="CC00CC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2400" b="1" dirty="0">
                <a:solidFill>
                  <a:srgbClr val="CC00CC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5611" name="组合 25610"/>
          <p:cNvGrpSpPr/>
          <p:nvPr/>
        </p:nvGrpSpPr>
        <p:grpSpPr>
          <a:xfrm>
            <a:off x="1206500" y="4460240"/>
            <a:ext cx="2554288" cy="476250"/>
            <a:chOff x="754" y="2830"/>
            <a:chExt cx="1609" cy="300"/>
          </a:xfrm>
        </p:grpSpPr>
        <p:sp>
          <p:nvSpPr>
            <p:cNvPr id="25612" name="直接连接符 25611"/>
            <p:cNvSpPr/>
            <p:nvPr/>
          </p:nvSpPr>
          <p:spPr>
            <a:xfrm flipH="1">
              <a:off x="754" y="2977"/>
              <a:ext cx="31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3" name="矩形 25612"/>
            <p:cNvSpPr/>
            <p:nvPr/>
          </p:nvSpPr>
          <p:spPr>
            <a:xfrm>
              <a:off x="1074" y="2830"/>
              <a:ext cx="1289" cy="300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CC00CC"/>
                  </a:solidFill>
                  <a:latin typeface="宋体" panose="02010600030101010101" pitchFamily="2" charset="-122"/>
                </a:rPr>
                <a:t>海洋（</a:t>
              </a:r>
              <a:r>
                <a:rPr lang="en-US" altLang="zh-CN" sz="2400" b="1" dirty="0">
                  <a:solidFill>
                    <a:srgbClr val="CC00CC"/>
                  </a:solidFill>
                  <a:latin typeface="宋体" panose="02010600030101010101" pitchFamily="2" charset="-122"/>
                </a:rPr>
                <a:t>71%</a:t>
              </a:r>
              <a:r>
                <a:rPr lang="zh-CN" altLang="en-US" sz="2400" b="1" dirty="0">
                  <a:solidFill>
                    <a:srgbClr val="CC00CC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2400" b="1" dirty="0">
                <a:solidFill>
                  <a:srgbClr val="CC00C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5615" name="矩形 25614"/>
          <p:cNvSpPr/>
          <p:nvPr/>
        </p:nvSpPr>
        <p:spPr>
          <a:xfrm>
            <a:off x="6213475" y="2336800"/>
            <a:ext cx="2159000" cy="476250"/>
          </a:xfrm>
          <a:prstGeom prst="rect">
            <a:avLst/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名称及分布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616" name="矩形 25615"/>
          <p:cNvSpPr/>
          <p:nvPr/>
        </p:nvSpPr>
        <p:spPr>
          <a:xfrm>
            <a:off x="6211888" y="2889250"/>
            <a:ext cx="2127250" cy="476250"/>
          </a:xfrm>
          <a:prstGeom prst="rect">
            <a:avLst/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洲际分界线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618" name="矩形 25617"/>
          <p:cNvSpPr/>
          <p:nvPr/>
        </p:nvSpPr>
        <p:spPr>
          <a:xfrm>
            <a:off x="4037330" y="4412615"/>
            <a:ext cx="2986088" cy="476250"/>
          </a:xfrm>
          <a:prstGeom prst="rect">
            <a:avLst/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四大洋的名称及分布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619" name="矩形 25618"/>
          <p:cNvSpPr/>
          <p:nvPr/>
        </p:nvSpPr>
        <p:spPr>
          <a:xfrm>
            <a:off x="4231005" y="2627630"/>
            <a:ext cx="1441450" cy="476250"/>
          </a:xfrm>
          <a:prstGeom prst="rect">
            <a:avLst/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七大洲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5620" name="组合 25619"/>
          <p:cNvGrpSpPr/>
          <p:nvPr/>
        </p:nvGrpSpPr>
        <p:grpSpPr>
          <a:xfrm>
            <a:off x="5797550" y="2528888"/>
            <a:ext cx="381000" cy="536575"/>
            <a:chOff x="3743" y="1936"/>
            <a:chExt cx="398" cy="338"/>
          </a:xfrm>
        </p:grpSpPr>
        <p:sp>
          <p:nvSpPr>
            <p:cNvPr id="25621" name="直接连接符 25620"/>
            <p:cNvSpPr/>
            <p:nvPr/>
          </p:nvSpPr>
          <p:spPr>
            <a:xfrm>
              <a:off x="3743" y="2129"/>
              <a:ext cx="199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2" name="直接连接符 25621"/>
            <p:cNvSpPr/>
            <p:nvPr/>
          </p:nvSpPr>
          <p:spPr>
            <a:xfrm>
              <a:off x="3942" y="1936"/>
              <a:ext cx="199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3" name="直接连接符 25622"/>
            <p:cNvSpPr/>
            <p:nvPr/>
          </p:nvSpPr>
          <p:spPr>
            <a:xfrm flipH="1">
              <a:off x="3942" y="2274"/>
              <a:ext cx="199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4" name="直接连接符 25623"/>
            <p:cNvSpPr/>
            <p:nvPr/>
          </p:nvSpPr>
          <p:spPr>
            <a:xfrm>
              <a:off x="3942" y="1936"/>
              <a:ext cx="0" cy="33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30" name="矩形 25629"/>
          <p:cNvSpPr/>
          <p:nvPr/>
        </p:nvSpPr>
        <p:spPr>
          <a:xfrm>
            <a:off x="608013" y="2595563"/>
            <a:ext cx="565150" cy="2301875"/>
          </a:xfrm>
          <a:prstGeom prst="rect">
            <a:avLst/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世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界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海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陆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分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布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bldLvl="0" animBg="1"/>
      <p:bldP spid="25616" grpId="0" bldLvl="0" animBg="1"/>
      <p:bldP spid="25618" grpId="0" bldLvl="0" animBg="1"/>
      <p:bldP spid="256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695325" y="1600200"/>
            <a:ext cx="7651750" cy="45231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．环绕南极洲的大洋是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    ）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．太平洋、北冰洋、印度洋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．太平洋、印度洋、大西洋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．太平洋、大西洋、北冰洋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．印度洋、大西洋、北冰洋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．亚洲和非洲的分界线是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    ）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．白令海峡     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．巴拿马运河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．苏伊士运河   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．土耳其海峡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4424363" y="1747838"/>
            <a:ext cx="614362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buClr>
                <a:schemeClr val="bg1"/>
              </a:buClr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4804093" y="4515485"/>
            <a:ext cx="65405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buClr>
                <a:schemeClr val="bg1"/>
              </a:buClr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6629" name="Picture 14" descr="达标测试"/>
          <p:cNvPicPr>
            <a:picLocks noChangeAspect="1"/>
          </p:cNvPicPr>
          <p:nvPr/>
        </p:nvPicPr>
        <p:blipFill>
          <a:blip r:embed="rId1"/>
          <a:srcRect l="31778" t="41817" r="23706" b="42097"/>
          <a:stretch>
            <a:fillRect/>
          </a:stretch>
        </p:blipFill>
        <p:spPr>
          <a:xfrm>
            <a:off x="2279650" y="693738"/>
            <a:ext cx="3794125" cy="99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27649"/>
          <p:cNvSpPr txBox="1"/>
          <p:nvPr/>
        </p:nvSpPr>
        <p:spPr>
          <a:xfrm>
            <a:off x="901700" y="1128713"/>
            <a:ext cx="7651750" cy="39258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．七大洲中，面积最大和最小的分别是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    ）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．非洲和欧洲      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．北美洲和南美洲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．亚洲和大洋洲    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．亚洲和南极洲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．被亚洲、非洲、南极洲、大洋洲包围的大洋是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    ）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．太平洋        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．大西洋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．印度洋        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．北冰洋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7651" name="文本框 27650"/>
          <p:cNvSpPr txBox="1"/>
          <p:nvPr/>
        </p:nvSpPr>
        <p:spPr>
          <a:xfrm>
            <a:off x="6734175" y="1233488"/>
            <a:ext cx="576263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buClr>
                <a:schemeClr val="bg1"/>
              </a:buClr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 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7689850" y="3462338"/>
            <a:ext cx="638175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buClr>
                <a:schemeClr val="bg1"/>
              </a:buClr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 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7653" name="组合 27652"/>
          <p:cNvGrpSpPr/>
          <p:nvPr/>
        </p:nvGrpSpPr>
        <p:grpSpPr>
          <a:xfrm>
            <a:off x="746125" y="5262563"/>
            <a:ext cx="7702550" cy="877887"/>
            <a:chOff x="2474" y="1406"/>
            <a:chExt cx="2792" cy="628"/>
          </a:xfrm>
        </p:grpSpPr>
        <p:sp>
          <p:nvSpPr>
            <p:cNvPr id="27654" name="任意多边形 27653"/>
            <p:cNvSpPr/>
            <p:nvPr/>
          </p:nvSpPr>
          <p:spPr>
            <a:xfrm>
              <a:off x="2474" y="1513"/>
              <a:ext cx="559" cy="300"/>
            </a:xfrm>
            <a:custGeom>
              <a:avLst/>
              <a:gdLst/>
              <a:ahLst/>
              <a:cxnLst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5" name="矩形 27654"/>
            <p:cNvSpPr/>
            <p:nvPr/>
          </p:nvSpPr>
          <p:spPr>
            <a:xfrm>
              <a:off x="2474" y="1795"/>
              <a:ext cx="558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6" name="任意多边形 27655"/>
            <p:cNvSpPr/>
            <p:nvPr/>
          </p:nvSpPr>
          <p:spPr>
            <a:xfrm>
              <a:off x="4159" y="1502"/>
              <a:ext cx="1107" cy="311"/>
            </a:xfrm>
            <a:custGeom>
              <a:avLst/>
              <a:gdLst/>
              <a:ahLst/>
              <a:cxnLst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7" name="矩形 27656"/>
            <p:cNvSpPr/>
            <p:nvPr/>
          </p:nvSpPr>
          <p:spPr>
            <a:xfrm>
              <a:off x="4158" y="1813"/>
              <a:ext cx="1108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8" name="任意多边形 27657"/>
            <p:cNvSpPr/>
            <p:nvPr/>
          </p:nvSpPr>
          <p:spPr>
            <a:xfrm>
              <a:off x="4158" y="1681"/>
              <a:ext cx="24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9" name="任意多边形 27658"/>
            <p:cNvSpPr/>
            <p:nvPr/>
          </p:nvSpPr>
          <p:spPr>
            <a:xfrm>
              <a:off x="4194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0" name="任意多边形 27659"/>
            <p:cNvSpPr/>
            <p:nvPr/>
          </p:nvSpPr>
          <p:spPr>
            <a:xfrm>
              <a:off x="4232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1" name="矩形 27660"/>
            <p:cNvSpPr/>
            <p:nvPr/>
          </p:nvSpPr>
          <p:spPr>
            <a:xfrm>
              <a:off x="4158" y="1716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矩形 27661"/>
            <p:cNvSpPr/>
            <p:nvPr/>
          </p:nvSpPr>
          <p:spPr>
            <a:xfrm>
              <a:off x="4158" y="178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3" name="任意多边形 27662"/>
            <p:cNvSpPr/>
            <p:nvPr/>
          </p:nvSpPr>
          <p:spPr>
            <a:xfrm>
              <a:off x="4881" y="1681"/>
              <a:ext cx="24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4" name="任意多边形 27663"/>
            <p:cNvSpPr/>
            <p:nvPr/>
          </p:nvSpPr>
          <p:spPr>
            <a:xfrm>
              <a:off x="4917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5" name="任意多边形 27664"/>
            <p:cNvSpPr/>
            <p:nvPr/>
          </p:nvSpPr>
          <p:spPr>
            <a:xfrm>
              <a:off x="4955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6" name="任意多边形 27665"/>
            <p:cNvSpPr/>
            <p:nvPr/>
          </p:nvSpPr>
          <p:spPr>
            <a:xfrm>
              <a:off x="4993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7" name="任意多边形 27666"/>
            <p:cNvSpPr/>
            <p:nvPr/>
          </p:nvSpPr>
          <p:spPr>
            <a:xfrm>
              <a:off x="5031" y="1681"/>
              <a:ext cx="25" cy="144"/>
            </a:xfrm>
            <a:custGeom>
              <a:avLst/>
              <a:gdLst/>
              <a:ahLst/>
              <a:cxnLst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8" name="任意多边形 27667"/>
            <p:cNvSpPr/>
            <p:nvPr/>
          </p:nvSpPr>
          <p:spPr>
            <a:xfrm>
              <a:off x="5069" y="1689"/>
              <a:ext cx="25" cy="148"/>
            </a:xfrm>
            <a:custGeom>
              <a:avLst/>
              <a:gdLst/>
              <a:ahLst/>
              <a:cxnLst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9" name="任意多边形 27668"/>
            <p:cNvSpPr/>
            <p:nvPr/>
          </p:nvSpPr>
          <p:spPr>
            <a:xfrm>
              <a:off x="5108" y="1697"/>
              <a:ext cx="24" cy="156"/>
            </a:xfrm>
            <a:custGeom>
              <a:avLst/>
              <a:gdLst/>
              <a:ahLst/>
              <a:cxnLst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0" name="任意多边形 27669"/>
            <p:cNvSpPr/>
            <p:nvPr/>
          </p:nvSpPr>
          <p:spPr>
            <a:xfrm>
              <a:off x="5146" y="1707"/>
              <a:ext cx="24" cy="169"/>
            </a:xfrm>
            <a:custGeom>
              <a:avLst/>
              <a:gdLst/>
              <a:ahLst/>
              <a:cxnLst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1" name="任意多边形 27670"/>
            <p:cNvSpPr/>
            <p:nvPr/>
          </p:nvSpPr>
          <p:spPr>
            <a:xfrm>
              <a:off x="5184" y="1722"/>
              <a:ext cx="24" cy="186"/>
            </a:xfrm>
            <a:custGeom>
              <a:avLst/>
              <a:gdLst/>
              <a:ahLst/>
              <a:cxnLst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2" name="任意多边形 27671"/>
            <p:cNvSpPr/>
            <p:nvPr/>
          </p:nvSpPr>
          <p:spPr>
            <a:xfrm>
              <a:off x="5222" y="1739"/>
              <a:ext cx="24" cy="216"/>
            </a:xfrm>
            <a:custGeom>
              <a:avLst/>
              <a:gdLst/>
              <a:ahLst/>
              <a:cxnLst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3" name="任意多边形 27672"/>
            <p:cNvSpPr/>
            <p:nvPr/>
          </p:nvSpPr>
          <p:spPr>
            <a:xfrm>
              <a:off x="5260" y="1776"/>
              <a:ext cx="6" cy="213"/>
            </a:xfrm>
            <a:custGeom>
              <a:avLst/>
              <a:gdLst/>
              <a:ahLst/>
              <a:cxnLst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4" name="任意多边形 27673"/>
            <p:cNvSpPr/>
            <p:nvPr/>
          </p:nvSpPr>
          <p:spPr>
            <a:xfrm>
              <a:off x="4868" y="1716"/>
              <a:ext cx="398" cy="105"/>
            </a:xfrm>
            <a:custGeom>
              <a:avLst/>
              <a:gdLst/>
              <a:ahLst/>
              <a:cxnLst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5" name="任意多边形 27674"/>
            <p:cNvSpPr/>
            <p:nvPr/>
          </p:nvSpPr>
          <p:spPr>
            <a:xfrm>
              <a:off x="4868" y="1780"/>
              <a:ext cx="398" cy="154"/>
            </a:xfrm>
            <a:custGeom>
              <a:avLst/>
              <a:gdLst/>
              <a:ahLst/>
              <a:cxnLst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6" name="任意多边形 27675"/>
            <p:cNvSpPr/>
            <p:nvPr/>
          </p:nvSpPr>
          <p:spPr>
            <a:xfrm>
              <a:off x="4264" y="1681"/>
              <a:ext cx="24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7" name="任意多边形 27676"/>
            <p:cNvSpPr/>
            <p:nvPr/>
          </p:nvSpPr>
          <p:spPr>
            <a:xfrm>
              <a:off x="4300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8" name="任意多边形 27677"/>
            <p:cNvSpPr/>
            <p:nvPr/>
          </p:nvSpPr>
          <p:spPr>
            <a:xfrm>
              <a:off x="4338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9" name="矩形 27678"/>
            <p:cNvSpPr/>
            <p:nvPr/>
          </p:nvSpPr>
          <p:spPr>
            <a:xfrm>
              <a:off x="4264" y="1716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0" name="矩形 27679"/>
            <p:cNvSpPr/>
            <p:nvPr/>
          </p:nvSpPr>
          <p:spPr>
            <a:xfrm>
              <a:off x="4264" y="178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1" name="任意多边形 27680"/>
            <p:cNvSpPr/>
            <p:nvPr/>
          </p:nvSpPr>
          <p:spPr>
            <a:xfrm>
              <a:off x="4370" y="1681"/>
              <a:ext cx="24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2" name="任意多边形 27681"/>
            <p:cNvSpPr/>
            <p:nvPr/>
          </p:nvSpPr>
          <p:spPr>
            <a:xfrm>
              <a:off x="4405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3" name="任意多边形 27682"/>
            <p:cNvSpPr/>
            <p:nvPr/>
          </p:nvSpPr>
          <p:spPr>
            <a:xfrm>
              <a:off x="4444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4" name="矩形 27683"/>
            <p:cNvSpPr/>
            <p:nvPr/>
          </p:nvSpPr>
          <p:spPr>
            <a:xfrm>
              <a:off x="4370" y="1716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5" name="矩形 27684"/>
            <p:cNvSpPr/>
            <p:nvPr/>
          </p:nvSpPr>
          <p:spPr>
            <a:xfrm>
              <a:off x="4370" y="178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6" name="任意多边形 27685"/>
            <p:cNvSpPr/>
            <p:nvPr/>
          </p:nvSpPr>
          <p:spPr>
            <a:xfrm>
              <a:off x="4476" y="1681"/>
              <a:ext cx="24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7" name="任意多边形 27686"/>
            <p:cNvSpPr/>
            <p:nvPr/>
          </p:nvSpPr>
          <p:spPr>
            <a:xfrm>
              <a:off x="4511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8" name="任意多边形 27687"/>
            <p:cNvSpPr/>
            <p:nvPr/>
          </p:nvSpPr>
          <p:spPr>
            <a:xfrm>
              <a:off x="4549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9" name="矩形 27688"/>
            <p:cNvSpPr/>
            <p:nvPr/>
          </p:nvSpPr>
          <p:spPr>
            <a:xfrm>
              <a:off x="4476" y="1716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0" name="矩形 27689"/>
            <p:cNvSpPr/>
            <p:nvPr/>
          </p:nvSpPr>
          <p:spPr>
            <a:xfrm>
              <a:off x="4476" y="178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1" name="任意多边形 27690"/>
            <p:cNvSpPr/>
            <p:nvPr/>
          </p:nvSpPr>
          <p:spPr>
            <a:xfrm>
              <a:off x="4581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2" name="任意多边形 27691"/>
            <p:cNvSpPr/>
            <p:nvPr/>
          </p:nvSpPr>
          <p:spPr>
            <a:xfrm>
              <a:off x="4617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3" name="任意多边形 27692"/>
            <p:cNvSpPr/>
            <p:nvPr/>
          </p:nvSpPr>
          <p:spPr>
            <a:xfrm>
              <a:off x="4655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4" name="矩形 27693"/>
            <p:cNvSpPr/>
            <p:nvPr/>
          </p:nvSpPr>
          <p:spPr>
            <a:xfrm>
              <a:off x="4581" y="1716"/>
              <a:ext cx="108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5" name="矩形 27694"/>
            <p:cNvSpPr/>
            <p:nvPr/>
          </p:nvSpPr>
          <p:spPr>
            <a:xfrm>
              <a:off x="4581" y="1780"/>
              <a:ext cx="108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6" name="任意多边形 27695"/>
            <p:cNvSpPr/>
            <p:nvPr/>
          </p:nvSpPr>
          <p:spPr>
            <a:xfrm>
              <a:off x="4687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7" name="任意多边形 27696"/>
            <p:cNvSpPr/>
            <p:nvPr/>
          </p:nvSpPr>
          <p:spPr>
            <a:xfrm>
              <a:off x="4723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8" name="任意多边形 27697"/>
            <p:cNvSpPr/>
            <p:nvPr/>
          </p:nvSpPr>
          <p:spPr>
            <a:xfrm>
              <a:off x="4761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9" name="矩形 27698"/>
            <p:cNvSpPr/>
            <p:nvPr/>
          </p:nvSpPr>
          <p:spPr>
            <a:xfrm>
              <a:off x="4687" y="1716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0" name="矩形 27699"/>
            <p:cNvSpPr/>
            <p:nvPr/>
          </p:nvSpPr>
          <p:spPr>
            <a:xfrm>
              <a:off x="4687" y="178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1" name="任意多边形 27700"/>
            <p:cNvSpPr/>
            <p:nvPr/>
          </p:nvSpPr>
          <p:spPr>
            <a:xfrm>
              <a:off x="4793" y="1681"/>
              <a:ext cx="25" cy="132"/>
            </a:xfrm>
            <a:custGeom>
              <a:avLst/>
              <a:gdLst/>
              <a:ahLst/>
              <a:cxnLst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2" name="任意多边形 27701"/>
            <p:cNvSpPr/>
            <p:nvPr/>
          </p:nvSpPr>
          <p:spPr>
            <a:xfrm>
              <a:off x="4829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3" name="任意多边形 27702"/>
            <p:cNvSpPr/>
            <p:nvPr/>
          </p:nvSpPr>
          <p:spPr>
            <a:xfrm>
              <a:off x="4867" y="1681"/>
              <a:ext cx="25" cy="132"/>
            </a:xfrm>
            <a:custGeom>
              <a:avLst/>
              <a:gdLst/>
              <a:ahLst/>
              <a:cxnLst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4" name="矩形 27703"/>
            <p:cNvSpPr/>
            <p:nvPr/>
          </p:nvSpPr>
          <p:spPr>
            <a:xfrm>
              <a:off x="4793" y="1716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5" name="矩形 27704"/>
            <p:cNvSpPr/>
            <p:nvPr/>
          </p:nvSpPr>
          <p:spPr>
            <a:xfrm>
              <a:off x="4793" y="1780"/>
              <a:ext cx="107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6" name="任意多边形 27705"/>
            <p:cNvSpPr/>
            <p:nvPr/>
          </p:nvSpPr>
          <p:spPr>
            <a:xfrm>
              <a:off x="4898" y="1471"/>
              <a:ext cx="304" cy="420"/>
            </a:xfrm>
            <a:custGeom>
              <a:avLst/>
              <a:gdLst/>
              <a:ahLst/>
              <a:cxnLst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7" name="任意多边形 27706"/>
            <p:cNvSpPr/>
            <p:nvPr/>
          </p:nvSpPr>
          <p:spPr>
            <a:xfrm>
              <a:off x="4812" y="1406"/>
              <a:ext cx="426" cy="307"/>
            </a:xfrm>
            <a:custGeom>
              <a:avLst/>
              <a:gdLst/>
              <a:ahLst/>
              <a:cxnLst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8" name="任意多边形 27707"/>
            <p:cNvSpPr/>
            <p:nvPr/>
          </p:nvSpPr>
          <p:spPr>
            <a:xfrm>
              <a:off x="3033" y="1505"/>
              <a:ext cx="1125" cy="308"/>
            </a:xfrm>
            <a:custGeom>
              <a:avLst/>
              <a:gdLst/>
              <a:ahLst/>
              <a:cxnLst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9" name="任意多边形 27708"/>
            <p:cNvSpPr/>
            <p:nvPr/>
          </p:nvSpPr>
          <p:spPr>
            <a:xfrm>
              <a:off x="3058" y="1494"/>
              <a:ext cx="176" cy="319"/>
            </a:xfrm>
            <a:custGeom>
              <a:avLst/>
              <a:gdLst/>
              <a:ahLst/>
              <a:cxnLst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0" name="任意多边形 27709"/>
            <p:cNvSpPr/>
            <p:nvPr/>
          </p:nvSpPr>
          <p:spPr>
            <a:xfrm>
              <a:off x="3127" y="1589"/>
              <a:ext cx="379" cy="224"/>
            </a:xfrm>
            <a:custGeom>
              <a:avLst/>
              <a:gdLst/>
              <a:ahLst/>
              <a:cxnLst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1" name="任意多边形 27710"/>
            <p:cNvSpPr/>
            <p:nvPr/>
          </p:nvSpPr>
          <p:spPr>
            <a:xfrm>
              <a:off x="3124" y="1570"/>
              <a:ext cx="386" cy="133"/>
            </a:xfrm>
            <a:custGeom>
              <a:avLst/>
              <a:gdLst/>
              <a:ahLst/>
              <a:cxnLst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2" name="矩形 27711"/>
            <p:cNvSpPr/>
            <p:nvPr/>
          </p:nvSpPr>
          <p:spPr>
            <a:xfrm>
              <a:off x="3138" y="1711"/>
              <a:ext cx="134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3" name="任意多边形 27712"/>
            <p:cNvSpPr/>
            <p:nvPr/>
          </p:nvSpPr>
          <p:spPr>
            <a:xfrm>
              <a:off x="3202" y="1570"/>
              <a:ext cx="308" cy="119"/>
            </a:xfrm>
            <a:custGeom>
              <a:avLst/>
              <a:gdLst/>
              <a:ahLst/>
              <a:cxnLst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4" name="矩形 27713"/>
            <p:cNvSpPr/>
            <p:nvPr/>
          </p:nvSpPr>
          <p:spPr>
            <a:xfrm>
              <a:off x="3147" y="1719"/>
              <a:ext cx="114" cy="94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5" name="矩形 27714"/>
            <p:cNvSpPr/>
            <p:nvPr/>
          </p:nvSpPr>
          <p:spPr>
            <a:xfrm>
              <a:off x="3032" y="1813"/>
              <a:ext cx="1126" cy="221"/>
            </a:xfrm>
            <a:prstGeom prst="rect">
              <a:avLst/>
            </a:prstGeom>
            <a:solidFill>
              <a:srgbClr val="33BF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6" name="任意多边形 27715"/>
            <p:cNvSpPr/>
            <p:nvPr/>
          </p:nvSpPr>
          <p:spPr>
            <a:xfrm>
              <a:off x="3485" y="1432"/>
              <a:ext cx="435" cy="205"/>
            </a:xfrm>
            <a:custGeom>
              <a:avLst/>
              <a:gdLst/>
              <a:ahLst/>
              <a:cxnLst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7" name="任意多边形 27716"/>
            <p:cNvSpPr/>
            <p:nvPr/>
          </p:nvSpPr>
          <p:spPr>
            <a:xfrm>
              <a:off x="3489" y="1495"/>
              <a:ext cx="537" cy="318"/>
            </a:xfrm>
            <a:custGeom>
              <a:avLst/>
              <a:gdLst/>
              <a:ahLst/>
              <a:cxnLst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8" name="矩形 27717"/>
            <p:cNvSpPr/>
            <p:nvPr/>
          </p:nvSpPr>
          <p:spPr>
            <a:xfrm>
              <a:off x="3498" y="1668"/>
              <a:ext cx="312" cy="139"/>
            </a:xfrm>
            <a:prstGeom prst="rect">
              <a:avLst/>
            </a:prstGeom>
            <a:solidFill>
              <a:srgbClr val="D8B27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9" name="任意多边形 27718"/>
            <p:cNvSpPr/>
            <p:nvPr/>
          </p:nvSpPr>
          <p:spPr>
            <a:xfrm>
              <a:off x="3937" y="1757"/>
              <a:ext cx="174" cy="56"/>
            </a:xfrm>
            <a:custGeom>
              <a:avLst/>
              <a:gdLst/>
              <a:ahLst/>
              <a:cxnLst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0" name="矩形 27719"/>
            <p:cNvSpPr/>
            <p:nvPr/>
          </p:nvSpPr>
          <p:spPr>
            <a:xfrm>
              <a:off x="3937" y="1665"/>
              <a:ext cx="74" cy="92"/>
            </a:xfrm>
            <a:prstGeom prst="rect">
              <a:avLst/>
            </a:prstGeom>
            <a:solidFill>
              <a:srgbClr val="C184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1" name="矩形 27720"/>
            <p:cNvSpPr/>
            <p:nvPr/>
          </p:nvSpPr>
          <p:spPr>
            <a:xfrm>
              <a:off x="3646" y="1683"/>
              <a:ext cx="134" cy="104"/>
            </a:xfrm>
            <a:prstGeom prst="rect">
              <a:avLst/>
            </a:prstGeom>
            <a:solidFill>
              <a:srgbClr val="C184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2" name="矩形 27721"/>
            <p:cNvSpPr/>
            <p:nvPr/>
          </p:nvSpPr>
          <p:spPr>
            <a:xfrm>
              <a:off x="3952" y="1675"/>
              <a:ext cx="45" cy="8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3" name="任意多边形 27722"/>
            <p:cNvSpPr/>
            <p:nvPr/>
          </p:nvSpPr>
          <p:spPr>
            <a:xfrm>
              <a:off x="3485" y="1469"/>
              <a:ext cx="545" cy="188"/>
            </a:xfrm>
            <a:custGeom>
              <a:avLst/>
              <a:gdLst/>
              <a:ahLst/>
              <a:cxnLst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4" name="矩形 27723"/>
            <p:cNvSpPr/>
            <p:nvPr/>
          </p:nvSpPr>
          <p:spPr>
            <a:xfrm>
              <a:off x="3684" y="1689"/>
              <a:ext cx="58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5" name="矩形 27724"/>
            <p:cNvSpPr/>
            <p:nvPr/>
          </p:nvSpPr>
          <p:spPr>
            <a:xfrm>
              <a:off x="3653" y="1689"/>
              <a:ext cx="24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6" name="矩形 27725"/>
            <p:cNvSpPr/>
            <p:nvPr/>
          </p:nvSpPr>
          <p:spPr>
            <a:xfrm>
              <a:off x="3750" y="1689"/>
              <a:ext cx="23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7" name="矩形 27726"/>
            <p:cNvSpPr/>
            <p:nvPr/>
          </p:nvSpPr>
          <p:spPr>
            <a:xfrm>
              <a:off x="3857" y="1689"/>
              <a:ext cx="3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8" name="矩形 27727"/>
            <p:cNvSpPr/>
            <p:nvPr/>
          </p:nvSpPr>
          <p:spPr>
            <a:xfrm>
              <a:off x="3833" y="1689"/>
              <a:ext cx="1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9" name="矩形 27728"/>
            <p:cNvSpPr/>
            <p:nvPr/>
          </p:nvSpPr>
          <p:spPr>
            <a:xfrm>
              <a:off x="3902" y="1689"/>
              <a:ext cx="17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0" name="任意多边形 27729"/>
            <p:cNvSpPr/>
            <p:nvPr/>
          </p:nvSpPr>
          <p:spPr>
            <a:xfrm>
              <a:off x="3888" y="1565"/>
              <a:ext cx="27" cy="20"/>
            </a:xfrm>
            <a:custGeom>
              <a:avLst/>
              <a:gdLst/>
              <a:ahLst/>
              <a:cxnLst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1" name="任意多边形 27730"/>
            <p:cNvSpPr/>
            <p:nvPr/>
          </p:nvSpPr>
          <p:spPr>
            <a:xfrm>
              <a:off x="3925" y="1565"/>
              <a:ext cx="28" cy="20"/>
            </a:xfrm>
            <a:custGeom>
              <a:avLst/>
              <a:gdLst/>
              <a:ahLst/>
              <a:cxnLst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2" name="任意多边形 27731"/>
            <p:cNvSpPr/>
            <p:nvPr/>
          </p:nvSpPr>
          <p:spPr>
            <a:xfrm>
              <a:off x="3904" y="1554"/>
              <a:ext cx="32" cy="27"/>
            </a:xfrm>
            <a:custGeom>
              <a:avLst/>
              <a:gdLst/>
              <a:ahLst/>
              <a:cxnLst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3" name="任意多边形 27732"/>
            <p:cNvSpPr/>
            <p:nvPr/>
          </p:nvSpPr>
          <p:spPr>
            <a:xfrm>
              <a:off x="3924" y="1578"/>
              <a:ext cx="174" cy="87"/>
            </a:xfrm>
            <a:custGeom>
              <a:avLst/>
              <a:gdLst/>
              <a:ahLst/>
              <a:cxnLst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4" name="矩形 27733"/>
            <p:cNvSpPr/>
            <p:nvPr/>
          </p:nvSpPr>
          <p:spPr>
            <a:xfrm>
              <a:off x="4038" y="1789"/>
              <a:ext cx="69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5" name="矩形 27734"/>
            <p:cNvSpPr/>
            <p:nvPr/>
          </p:nvSpPr>
          <p:spPr>
            <a:xfrm>
              <a:off x="4015" y="1762"/>
              <a:ext cx="69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6" name="任意多边形 27735"/>
            <p:cNvSpPr/>
            <p:nvPr/>
          </p:nvSpPr>
          <p:spPr>
            <a:xfrm>
              <a:off x="4014" y="1604"/>
              <a:ext cx="80" cy="61"/>
            </a:xfrm>
            <a:custGeom>
              <a:avLst/>
              <a:gdLst/>
              <a:ahLst/>
              <a:cxnLst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7" name="矩形 27736"/>
            <p:cNvSpPr/>
            <p:nvPr/>
          </p:nvSpPr>
          <p:spPr>
            <a:xfrm>
              <a:off x="4076" y="1665"/>
              <a:ext cx="9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8" name="任意多边形 27737"/>
            <p:cNvSpPr/>
            <p:nvPr/>
          </p:nvSpPr>
          <p:spPr>
            <a:xfrm>
              <a:off x="3942" y="1578"/>
              <a:ext cx="111" cy="68"/>
            </a:xfrm>
            <a:custGeom>
              <a:avLst/>
              <a:gdLst/>
              <a:ahLst/>
              <a:cxnLst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9" name="矩形 27738"/>
            <p:cNvSpPr/>
            <p:nvPr/>
          </p:nvSpPr>
          <p:spPr>
            <a:xfrm>
              <a:off x="4011" y="1665"/>
              <a:ext cx="15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0" name="矩形 27739"/>
            <p:cNvSpPr/>
            <p:nvPr/>
          </p:nvSpPr>
          <p:spPr>
            <a:xfrm>
              <a:off x="3937" y="1665"/>
              <a:ext cx="15" cy="92"/>
            </a:xfrm>
            <a:prstGeom prst="rect">
              <a:avLst/>
            </a:prstGeom>
            <a:solidFill>
              <a:srgbClr val="5B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1" name="任意多边形 27740"/>
            <p:cNvSpPr/>
            <p:nvPr/>
          </p:nvSpPr>
          <p:spPr>
            <a:xfrm>
              <a:off x="2830" y="1813"/>
              <a:ext cx="442" cy="221"/>
            </a:xfrm>
            <a:custGeom>
              <a:avLst/>
              <a:gdLst/>
              <a:ahLst/>
              <a:cxnLst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2" name="任意多边形 27741"/>
            <p:cNvSpPr/>
            <p:nvPr/>
          </p:nvSpPr>
          <p:spPr>
            <a:xfrm>
              <a:off x="3389" y="1712"/>
              <a:ext cx="45" cy="170"/>
            </a:xfrm>
            <a:custGeom>
              <a:avLst/>
              <a:gdLst/>
              <a:ahLst/>
              <a:cxnLst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3" name="任意多边形 27742"/>
            <p:cNvSpPr/>
            <p:nvPr/>
          </p:nvSpPr>
          <p:spPr>
            <a:xfrm>
              <a:off x="3394" y="1726"/>
              <a:ext cx="26" cy="5"/>
            </a:xfrm>
            <a:custGeom>
              <a:avLst/>
              <a:gdLst/>
              <a:ahLst/>
              <a:cxnLst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4" name="任意多边形 27743"/>
            <p:cNvSpPr/>
            <p:nvPr/>
          </p:nvSpPr>
          <p:spPr>
            <a:xfrm>
              <a:off x="3394" y="1748"/>
              <a:ext cx="27" cy="4"/>
            </a:xfrm>
            <a:custGeom>
              <a:avLst/>
              <a:gdLst/>
              <a:ahLst/>
              <a:cxnLst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5" name="任意多边形 27744"/>
            <p:cNvSpPr/>
            <p:nvPr/>
          </p:nvSpPr>
          <p:spPr>
            <a:xfrm>
              <a:off x="3394" y="1742"/>
              <a:ext cx="27" cy="3"/>
            </a:xfrm>
            <a:custGeom>
              <a:avLst/>
              <a:gdLst/>
              <a:ahLst/>
              <a:cxnLst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6" name="任意多边形 27745"/>
            <p:cNvSpPr/>
            <p:nvPr/>
          </p:nvSpPr>
          <p:spPr>
            <a:xfrm>
              <a:off x="3394" y="1772"/>
              <a:ext cx="29" cy="5"/>
            </a:xfrm>
            <a:custGeom>
              <a:avLst/>
              <a:gdLst/>
              <a:ahLst/>
              <a:cxnLst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7" name="任意多边形 27746"/>
            <p:cNvSpPr/>
            <p:nvPr/>
          </p:nvSpPr>
          <p:spPr>
            <a:xfrm>
              <a:off x="3394" y="1767"/>
              <a:ext cx="29" cy="3"/>
            </a:xfrm>
            <a:custGeom>
              <a:avLst/>
              <a:gdLst/>
              <a:ahLst/>
              <a:cxnLst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8" name="任意多边形 27747"/>
            <p:cNvSpPr/>
            <p:nvPr/>
          </p:nvSpPr>
          <p:spPr>
            <a:xfrm>
              <a:off x="2528" y="1473"/>
              <a:ext cx="304" cy="444"/>
            </a:xfrm>
            <a:custGeom>
              <a:avLst/>
              <a:gdLst/>
              <a:ahLst/>
              <a:cxnLst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9" name="任意多边形 27748"/>
            <p:cNvSpPr/>
            <p:nvPr/>
          </p:nvSpPr>
          <p:spPr>
            <a:xfrm>
              <a:off x="2477" y="1412"/>
              <a:ext cx="408" cy="298"/>
            </a:xfrm>
            <a:custGeom>
              <a:avLst/>
              <a:gdLst/>
              <a:ahLst/>
              <a:cxnLst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0" name="任意多边形 27749"/>
            <p:cNvSpPr/>
            <p:nvPr/>
          </p:nvSpPr>
          <p:spPr>
            <a:xfrm>
              <a:off x="2793" y="1789"/>
              <a:ext cx="80" cy="93"/>
            </a:xfrm>
            <a:custGeom>
              <a:avLst/>
              <a:gdLst/>
              <a:ahLst/>
              <a:cxnLst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1" name="任意多边形 27750"/>
            <p:cNvSpPr/>
            <p:nvPr/>
          </p:nvSpPr>
          <p:spPr>
            <a:xfrm>
              <a:off x="2659" y="1825"/>
              <a:ext cx="47" cy="50"/>
            </a:xfrm>
            <a:custGeom>
              <a:avLst/>
              <a:gdLst/>
              <a:ahLst/>
              <a:cxnLst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19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075" y="982663"/>
            <a:ext cx="3525838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08330" y="2336800"/>
            <a:ext cx="7764145" cy="2599690"/>
            <a:chOff x="958" y="3680"/>
            <a:chExt cx="12227" cy="4094"/>
          </a:xfrm>
        </p:grpSpPr>
        <p:grpSp>
          <p:nvGrpSpPr>
            <p:cNvPr id="25608" name="组合 25607"/>
            <p:cNvGrpSpPr/>
            <p:nvPr/>
          </p:nvGrpSpPr>
          <p:grpSpPr>
            <a:xfrm>
              <a:off x="1868" y="4115"/>
              <a:ext cx="3942" cy="750"/>
              <a:chOff x="747" y="1646"/>
              <a:chExt cx="1577" cy="300"/>
            </a:xfrm>
          </p:grpSpPr>
          <p:sp>
            <p:nvSpPr>
              <p:cNvPr id="25609" name="直接连接符 25608"/>
              <p:cNvSpPr/>
              <p:nvPr/>
            </p:nvSpPr>
            <p:spPr>
              <a:xfrm flipH="1">
                <a:off x="747" y="1805"/>
                <a:ext cx="314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10" name="矩形 25609"/>
              <p:cNvSpPr/>
              <p:nvPr/>
            </p:nvSpPr>
            <p:spPr>
              <a:xfrm>
                <a:off x="1074" y="1646"/>
                <a:ext cx="1250" cy="300"/>
              </a:xfrm>
              <a:prstGeom prst="rect">
                <a:avLst/>
              </a:prstGeom>
              <a:noFill/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r>
                  <a:rPr lang="zh-CN" altLang="en-US" sz="2400" b="1" dirty="0">
                    <a:solidFill>
                      <a:srgbClr val="CC00CC"/>
                    </a:solidFill>
                    <a:latin typeface="宋体" panose="02010600030101010101" pitchFamily="2" charset="-122"/>
                  </a:rPr>
                  <a:t>陆地（</a:t>
                </a:r>
                <a:r>
                  <a:rPr lang="en-US" altLang="zh-CN" sz="2400" b="1" dirty="0">
                    <a:solidFill>
                      <a:srgbClr val="CC00CC"/>
                    </a:solidFill>
                    <a:latin typeface="宋体" panose="02010600030101010101" pitchFamily="2" charset="-122"/>
                  </a:rPr>
                  <a:t>29%</a:t>
                </a:r>
                <a:r>
                  <a:rPr lang="zh-CN" altLang="en-US" sz="2400" b="1" dirty="0">
                    <a:solidFill>
                      <a:srgbClr val="CC00CC"/>
                    </a:solidFill>
                    <a:latin typeface="宋体" panose="02010600030101010101" pitchFamily="2" charset="-122"/>
                  </a:rPr>
                  <a:t>）</a:t>
                </a:r>
                <a:endParaRPr lang="zh-CN" altLang="en-US" sz="2400" b="1" dirty="0">
                  <a:solidFill>
                    <a:srgbClr val="CC00CC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25611" name="组合 25610"/>
            <p:cNvGrpSpPr/>
            <p:nvPr/>
          </p:nvGrpSpPr>
          <p:grpSpPr>
            <a:xfrm>
              <a:off x="1900" y="7024"/>
              <a:ext cx="4023" cy="750"/>
              <a:chOff x="754" y="2830"/>
              <a:chExt cx="1609" cy="300"/>
            </a:xfrm>
          </p:grpSpPr>
          <p:sp>
            <p:nvSpPr>
              <p:cNvPr id="25612" name="直接连接符 25611"/>
              <p:cNvSpPr/>
              <p:nvPr/>
            </p:nvSpPr>
            <p:spPr>
              <a:xfrm flipH="1">
                <a:off x="754" y="2977"/>
                <a:ext cx="314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13" name="矩形 25612"/>
              <p:cNvSpPr/>
              <p:nvPr/>
            </p:nvSpPr>
            <p:spPr>
              <a:xfrm>
                <a:off x="1074" y="2830"/>
                <a:ext cx="1289" cy="300"/>
              </a:xfrm>
              <a:prstGeom prst="rect">
                <a:avLst/>
              </a:prstGeom>
              <a:noFill/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r>
                  <a:rPr lang="zh-CN" altLang="en-US" sz="2400" b="1" dirty="0">
                    <a:solidFill>
                      <a:srgbClr val="CC00CC"/>
                    </a:solidFill>
                    <a:latin typeface="宋体" panose="02010600030101010101" pitchFamily="2" charset="-122"/>
                  </a:rPr>
                  <a:t>海洋（</a:t>
                </a:r>
                <a:r>
                  <a:rPr lang="en-US" altLang="zh-CN" sz="2400" b="1" dirty="0">
                    <a:solidFill>
                      <a:srgbClr val="CC00CC"/>
                    </a:solidFill>
                    <a:latin typeface="宋体" panose="02010600030101010101" pitchFamily="2" charset="-122"/>
                  </a:rPr>
                  <a:t>71%</a:t>
                </a:r>
                <a:r>
                  <a:rPr lang="zh-CN" altLang="en-US" sz="2400" b="1" dirty="0">
                    <a:solidFill>
                      <a:srgbClr val="CC00CC"/>
                    </a:solidFill>
                    <a:latin typeface="宋体" panose="02010600030101010101" pitchFamily="2" charset="-122"/>
                  </a:rPr>
                  <a:t>）</a:t>
                </a:r>
                <a:endParaRPr lang="zh-CN" altLang="en-US" sz="2400" b="1" dirty="0">
                  <a:solidFill>
                    <a:srgbClr val="CC00CC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25615" name="矩形 25614"/>
            <p:cNvSpPr/>
            <p:nvPr/>
          </p:nvSpPr>
          <p:spPr>
            <a:xfrm>
              <a:off x="9785" y="3680"/>
              <a:ext cx="3400" cy="750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名称及分布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616" name="矩形 25615"/>
            <p:cNvSpPr/>
            <p:nvPr/>
          </p:nvSpPr>
          <p:spPr>
            <a:xfrm>
              <a:off x="9783" y="4550"/>
              <a:ext cx="3350" cy="750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洲际分界线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618" name="矩形 25617"/>
            <p:cNvSpPr/>
            <p:nvPr/>
          </p:nvSpPr>
          <p:spPr>
            <a:xfrm>
              <a:off x="6358" y="6949"/>
              <a:ext cx="4703" cy="750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四大洋的名称及分布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619" name="矩形 25618"/>
            <p:cNvSpPr/>
            <p:nvPr/>
          </p:nvSpPr>
          <p:spPr>
            <a:xfrm>
              <a:off x="6663" y="4138"/>
              <a:ext cx="2270" cy="750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七大洲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25620" name="组合 25619"/>
            <p:cNvGrpSpPr/>
            <p:nvPr/>
          </p:nvGrpSpPr>
          <p:grpSpPr>
            <a:xfrm>
              <a:off x="9130" y="3983"/>
              <a:ext cx="600" cy="845"/>
              <a:chOff x="3743" y="1936"/>
              <a:chExt cx="398" cy="338"/>
            </a:xfrm>
          </p:grpSpPr>
          <p:sp>
            <p:nvSpPr>
              <p:cNvPr id="25621" name="直接连接符 25620"/>
              <p:cNvSpPr/>
              <p:nvPr/>
            </p:nvSpPr>
            <p:spPr>
              <a:xfrm>
                <a:off x="3743" y="2129"/>
                <a:ext cx="199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22" name="直接连接符 25621"/>
              <p:cNvSpPr/>
              <p:nvPr/>
            </p:nvSpPr>
            <p:spPr>
              <a:xfrm>
                <a:off x="3942" y="1936"/>
                <a:ext cx="199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23" name="直接连接符 25622"/>
              <p:cNvSpPr/>
              <p:nvPr/>
            </p:nvSpPr>
            <p:spPr>
              <a:xfrm flipH="1">
                <a:off x="3942" y="2274"/>
                <a:ext cx="199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24" name="直接连接符 25623"/>
              <p:cNvSpPr/>
              <p:nvPr/>
            </p:nvSpPr>
            <p:spPr>
              <a:xfrm>
                <a:off x="3942" y="1936"/>
                <a:ext cx="0" cy="338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5630" name="矩形 25629"/>
            <p:cNvSpPr/>
            <p:nvPr/>
          </p:nvSpPr>
          <p:spPr>
            <a:xfrm>
              <a:off x="958" y="4088"/>
              <a:ext cx="890" cy="3625"/>
            </a:xfrm>
            <a:prstGeom prst="rect">
              <a:avLst/>
            </a:prstGeom>
            <a:noFill/>
            <a:ln w="190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宋体" panose="02010600030101010101" pitchFamily="2" charset="-122"/>
                </a:rPr>
                <a:t>世</a:t>
              </a:r>
              <a:endParaRPr lang="zh-CN" altLang="en-US" sz="2400" b="1" dirty="0">
                <a:latin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宋体" panose="02010600030101010101" pitchFamily="2" charset="-122"/>
                </a:rPr>
                <a:t>界</a:t>
              </a:r>
              <a:endParaRPr lang="zh-CN" altLang="en-US" sz="2400" b="1" dirty="0">
                <a:latin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宋体" panose="02010600030101010101" pitchFamily="2" charset="-122"/>
                </a:rPr>
                <a:t>海</a:t>
              </a:r>
              <a:endParaRPr lang="zh-CN" altLang="en-US" sz="2400" b="1" dirty="0">
                <a:latin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宋体" panose="02010600030101010101" pitchFamily="2" charset="-122"/>
                </a:rPr>
                <a:t>陆</a:t>
              </a:r>
              <a:endParaRPr lang="zh-CN" altLang="en-US" sz="2400" b="1" dirty="0">
                <a:latin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宋体" panose="02010600030101010101" pitchFamily="2" charset="-122"/>
                </a:rPr>
                <a:t>分</a:t>
              </a:r>
              <a:endParaRPr lang="zh-CN" altLang="en-US" sz="2400" b="1" dirty="0">
                <a:latin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宋体" panose="02010600030101010101" pitchFamily="2" charset="-122"/>
                </a:rPr>
                <a:t>布</a:t>
              </a:r>
              <a:endParaRPr lang="zh-CN" altLang="en-US" sz="2400" b="1" dirty="0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组合 31745"/>
          <p:cNvGrpSpPr/>
          <p:nvPr/>
        </p:nvGrpSpPr>
        <p:grpSpPr>
          <a:xfrm>
            <a:off x="228600" y="0"/>
            <a:ext cx="8915400" cy="6219825"/>
            <a:chOff x="0" y="192"/>
            <a:chExt cx="5616" cy="3918"/>
          </a:xfrm>
        </p:grpSpPr>
        <p:pic>
          <p:nvPicPr>
            <p:cNvPr id="31747" name="图片 31746" descr="无标题"/>
            <p:cNvPicPr>
              <a:picLocks noChangeAspect="1"/>
            </p:cNvPicPr>
            <p:nvPr/>
          </p:nvPicPr>
          <p:blipFill>
            <a:blip r:embed="rId1"/>
            <a:srcRect l="49490" t="627" r="1530" b="294"/>
            <a:stretch>
              <a:fillRect/>
            </a:stretch>
          </p:blipFill>
          <p:spPr>
            <a:xfrm>
              <a:off x="2928" y="1104"/>
              <a:ext cx="2688" cy="26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8" name="图片 31747" descr="039亚洲与欧洲 非洲的分界"/>
            <p:cNvPicPr>
              <a:picLocks noChangeAspect="1"/>
            </p:cNvPicPr>
            <p:nvPr/>
          </p:nvPicPr>
          <p:blipFill>
            <a:blip r:embed="rId2"/>
            <a:srcRect l="22980" r="31021" b="20000"/>
            <a:stretch>
              <a:fillRect/>
            </a:stretch>
          </p:blipFill>
          <p:spPr>
            <a:xfrm>
              <a:off x="0" y="528"/>
              <a:ext cx="2907" cy="35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9" name="右箭头 31748"/>
            <p:cNvSpPr/>
            <p:nvPr/>
          </p:nvSpPr>
          <p:spPr>
            <a:xfrm>
              <a:off x="2688" y="139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50" name="矩形 31749"/>
            <p:cNvSpPr/>
            <p:nvPr/>
          </p:nvSpPr>
          <p:spPr>
            <a:xfrm>
              <a:off x="3360" y="192"/>
              <a:ext cx="384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51" name="矩形 31750"/>
            <p:cNvSpPr/>
            <p:nvPr/>
          </p:nvSpPr>
          <p:spPr>
            <a:xfrm>
              <a:off x="249" y="572"/>
              <a:ext cx="2256" cy="3216"/>
            </a:xfrm>
            <a:prstGeom prst="rect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1752" name="组合 31751"/>
            <p:cNvGrpSpPr/>
            <p:nvPr/>
          </p:nvGrpSpPr>
          <p:grpSpPr>
            <a:xfrm>
              <a:off x="3515" y="1389"/>
              <a:ext cx="1056" cy="528"/>
              <a:chOff x="3456" y="1680"/>
              <a:chExt cx="864" cy="528"/>
            </a:xfrm>
          </p:grpSpPr>
          <p:sp>
            <p:nvSpPr>
              <p:cNvPr id="31753" name="直接连接符 31752"/>
              <p:cNvSpPr/>
              <p:nvPr/>
            </p:nvSpPr>
            <p:spPr>
              <a:xfrm flipH="1">
                <a:off x="3456" y="1680"/>
                <a:ext cx="576" cy="528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54" name="直接连接符 31753"/>
              <p:cNvSpPr/>
              <p:nvPr/>
            </p:nvSpPr>
            <p:spPr>
              <a:xfrm>
                <a:off x="4032" y="1680"/>
                <a:ext cx="288" cy="0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55" name="直接连接符 31754"/>
              <p:cNvSpPr/>
              <p:nvPr/>
            </p:nvSpPr>
            <p:spPr>
              <a:xfrm flipH="1">
                <a:off x="3792" y="1680"/>
                <a:ext cx="528" cy="528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56" name="直接连接符 31755"/>
              <p:cNvSpPr/>
              <p:nvPr/>
            </p:nvSpPr>
            <p:spPr>
              <a:xfrm>
                <a:off x="3456" y="2208"/>
                <a:ext cx="336" cy="0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1757" name="直接连接符 31756"/>
            <p:cNvSpPr/>
            <p:nvPr/>
          </p:nvSpPr>
          <p:spPr>
            <a:xfrm flipH="1">
              <a:off x="2154" y="1752"/>
              <a:ext cx="1979" cy="122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8" name="直接连接符 31757"/>
            <p:cNvSpPr/>
            <p:nvPr/>
          </p:nvSpPr>
          <p:spPr>
            <a:xfrm flipH="1" flipV="1">
              <a:off x="2290" y="799"/>
              <a:ext cx="1860" cy="95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31759" name="图片 3175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" y="663"/>
              <a:ext cx="621" cy="18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0" name="图片 3175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3174618">
              <a:off x="1938" y="2240"/>
              <a:ext cx="426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1" name="图片 3176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2704"/>
              <a:ext cx="683" cy="10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2" name="图片 3176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1" y="2840"/>
              <a:ext cx="816" cy="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3" name="图片 3176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" y="2840"/>
              <a:ext cx="1056" cy="6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4" name="图片 3176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113"/>
              <a:ext cx="1056" cy="5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66" name="动作按钮: 后退或前一项 31765">
            <a:hlinkClick r:id="rId9" action="ppaction://hlinksldjump"/>
          </p:cNvPr>
          <p:cNvSpPr/>
          <p:nvPr/>
        </p:nvSpPr>
        <p:spPr>
          <a:xfrm>
            <a:off x="8305800" y="457200"/>
            <a:ext cx="838200" cy="381000"/>
          </a:xfrm>
          <a:prstGeom prst="actionButtonBackPrevious">
            <a:avLst/>
          </a:prstGeom>
          <a:solidFill>
            <a:srgbClr val="FF6600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7" name="矩形 31766"/>
          <p:cNvSpPr/>
          <p:nvPr/>
        </p:nvSpPr>
        <p:spPr>
          <a:xfrm>
            <a:off x="250825" y="0"/>
            <a:ext cx="2987675" cy="333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u="none" kern="1200" baseline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algn="l"/>
            <a:r>
              <a:rPr lang="zh-CN" altLang="en-US" sz="1800" b="1" dirty="0">
                <a:solidFill>
                  <a:srgbClr val="0000FF"/>
                </a:solidFill>
                <a:ea typeface="华文彩云" pitchFamily="2" charset="-122"/>
              </a:rPr>
              <a:t>小组合作  深化探究</a:t>
            </a:r>
            <a:endParaRPr lang="zh-CN" altLang="en-US" sz="1800" b="1" dirty="0">
              <a:solidFill>
                <a:srgbClr val="0000FF"/>
              </a:solidFill>
              <a:ea typeface="华文彩云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32769" descr="东半球"/>
          <p:cNvPicPr>
            <a:picLocks noChangeAspect="1"/>
          </p:cNvPicPr>
          <p:nvPr/>
        </p:nvPicPr>
        <p:blipFill>
          <a:blip r:embed="rId1"/>
          <a:srcRect l="25455" t="7434" r="47273" b="62834"/>
          <a:stretch>
            <a:fillRect/>
          </a:stretch>
        </p:blipFill>
        <p:spPr>
          <a:xfrm>
            <a:off x="609600" y="609600"/>
            <a:ext cx="51435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文本框 32770"/>
          <p:cNvSpPr txBox="1"/>
          <p:nvPr/>
        </p:nvSpPr>
        <p:spPr>
          <a:xfrm>
            <a:off x="6248400" y="1295400"/>
            <a:ext cx="2514600" cy="374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苏伊士运河：位于埃及东北部连接亚非两大洲的苏伊士地峡上，开凿于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1859-1869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年，沟通了地中海和红海，大大缩短了从欧洲和北美洲到印度洋沿岸的航程。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2" name="动作按钮: 后退或前一项 32771">
            <a:hlinkClick r:id="rId2" action="ppaction://hlinksldjump"/>
          </p:cNvPr>
          <p:cNvSpPr/>
          <p:nvPr/>
        </p:nvSpPr>
        <p:spPr>
          <a:xfrm>
            <a:off x="8305800" y="476250"/>
            <a:ext cx="838200" cy="381000"/>
          </a:xfrm>
          <a:prstGeom prst="actionButtonBackPrevious">
            <a:avLst/>
          </a:prstGeom>
          <a:solidFill>
            <a:srgbClr val="FF6600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5" name="矩形 32774"/>
          <p:cNvSpPr/>
          <p:nvPr/>
        </p:nvSpPr>
        <p:spPr>
          <a:xfrm>
            <a:off x="4248150" y="6092825"/>
            <a:ext cx="4895850" cy="519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亚洲与非洲分界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sym typeface="Wingdings" panose="05000000000000000000" pitchFamily="2" charset="2"/>
              </a:rPr>
              <a:t>：苏伊士运河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西半球"/>
          <p:cNvPicPr>
            <a:picLocks noChangeAspect="1"/>
          </p:cNvPicPr>
          <p:nvPr/>
        </p:nvPicPr>
        <p:blipFill>
          <a:blip r:embed="rId1"/>
          <a:srcRect l="45999" t="30083" r="16000" b="44196"/>
          <a:stretch>
            <a:fillRect/>
          </a:stretch>
        </p:blipFill>
        <p:spPr>
          <a:xfrm>
            <a:off x="1600200" y="914400"/>
            <a:ext cx="6553200" cy="434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文本框 33794"/>
          <p:cNvSpPr txBox="1"/>
          <p:nvPr/>
        </p:nvSpPr>
        <p:spPr>
          <a:xfrm>
            <a:off x="685800" y="5410200"/>
            <a:ext cx="8077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巴拿马运河：连接太平洋和大西洋的人工河道，位于南北美洲分界线处巴拿马共和国中部的巴拿马地峡，全长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82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千米，可通行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万吨级船舶。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 </a:t>
            </a:r>
            <a:endParaRPr lang="en-US" altLang="zh-CN" sz="24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796" name="动作按钮: 后退或前一项 33795">
            <a:hlinkClick r:id="rId2" action="ppaction://hlinksldjump"/>
          </p:cNvPr>
          <p:cNvSpPr/>
          <p:nvPr/>
        </p:nvSpPr>
        <p:spPr>
          <a:xfrm>
            <a:off x="8305800" y="476250"/>
            <a:ext cx="838200" cy="381000"/>
          </a:xfrm>
          <a:prstGeom prst="actionButtonBackPrevious">
            <a:avLst/>
          </a:prstGeom>
          <a:solidFill>
            <a:srgbClr val="FF6600"/>
          </a:solidFill>
          <a:ln w="381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797" name="矩形 33796"/>
          <p:cNvSpPr/>
          <p:nvPr/>
        </p:nvSpPr>
        <p:spPr>
          <a:xfrm>
            <a:off x="250825" y="0"/>
            <a:ext cx="2987675" cy="333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u="none" kern="1200" baseline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algn="l"/>
            <a:r>
              <a:rPr lang="zh-CN" altLang="en-US" sz="1800" b="1" dirty="0">
                <a:solidFill>
                  <a:srgbClr val="0000FF"/>
                </a:solidFill>
                <a:ea typeface="华文彩云" pitchFamily="2" charset="-122"/>
              </a:rPr>
              <a:t>小组合作  深化探究</a:t>
            </a:r>
            <a:endParaRPr lang="zh-CN" altLang="en-US" sz="1800" b="1" dirty="0">
              <a:solidFill>
                <a:srgbClr val="0000FF"/>
              </a:solidFill>
              <a:ea typeface="华文彩云" pitchFamily="2" charset="-122"/>
            </a:endParaRPr>
          </a:p>
        </p:txBody>
      </p:sp>
      <p:sp>
        <p:nvSpPr>
          <p:cNvPr id="33799" name="矩形 33798"/>
          <p:cNvSpPr/>
          <p:nvPr/>
        </p:nvSpPr>
        <p:spPr>
          <a:xfrm>
            <a:off x="1908175" y="4781550"/>
            <a:ext cx="5832475" cy="519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南美洲与北美洲分界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sym typeface="Wingdings" panose="05000000000000000000" pitchFamily="2" charset="2"/>
              </a:rPr>
              <a:t>：巴拿马运河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3001963"/>
            <a:ext cx="4598987" cy="3217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5122" descr="加加林(1934-196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2982913"/>
            <a:ext cx="2084388" cy="323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云形标注 5123"/>
          <p:cNvSpPr/>
          <p:nvPr/>
        </p:nvSpPr>
        <p:spPr>
          <a:xfrm>
            <a:off x="1617663" y="2960688"/>
            <a:ext cx="2493962" cy="1001712"/>
          </a:xfrm>
          <a:prstGeom prst="cloudCallout">
            <a:avLst>
              <a:gd name="adj1" fmla="val 46181"/>
              <a:gd name="adj2" fmla="val 78366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2222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>
              <a:buClr>
                <a:schemeClr val="bg1"/>
              </a:buClr>
            </a:pPr>
            <a:r>
              <a:rPr lang="zh-CN" altLang="en-US" b="1" dirty="0">
                <a:latin typeface="Times New Roman" panose="02020603050405020304" pitchFamily="18" charset="0"/>
              </a:rPr>
              <a:t>我看到的地球更像水球！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5125" name="矩形 5124"/>
          <p:cNvSpPr/>
          <p:nvPr/>
        </p:nvSpPr>
        <p:spPr>
          <a:xfrm>
            <a:off x="476250" y="644525"/>
            <a:ext cx="8191500" cy="2308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u="none" kern="1200" baseline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Clr>
                <a:srgbClr val="003300"/>
              </a:buClr>
              <a:buNone/>
            </a:pPr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zh-CN" altLang="en-US" sz="1800" b="0" dirty="0">
                <a:latin typeface="宋体" panose="02010600030101010101" pitchFamily="2" charset="-122"/>
              </a:rPr>
              <a:t>人类第一个乘宇宙飞船进入太空的原苏联宇航员加加林说，我们给地球起错了名字，他应该叫做“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</a:rPr>
              <a:t>水球</a:t>
            </a:r>
            <a:r>
              <a:rPr lang="zh-CN" altLang="en-US" sz="1800" b="0" dirty="0">
                <a:latin typeface="宋体" panose="02010600030101010101" pitchFamily="2" charset="-122"/>
              </a:rPr>
              <a:t>”。因为从太空看到的地球，是一个蔚蓝的十分美丽的星球，它的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</a:rPr>
              <a:t>表面大部分被海水覆盖着</a:t>
            </a:r>
            <a:r>
              <a:rPr lang="zh-CN" altLang="en-US" sz="1800" b="0" dirty="0">
                <a:latin typeface="宋体" panose="02010600030101010101" pitchFamily="2" charset="-122"/>
              </a:rPr>
              <a:t>。</a:t>
            </a:r>
            <a:endParaRPr lang="zh-CN" altLang="en-US" sz="1800" b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9" name="图片 34818" descr="200742123180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33400"/>
            <a:ext cx="8001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文本占位符 34819"/>
          <p:cNvSpPr/>
          <p:nvPr/>
        </p:nvSpPr>
        <p:spPr>
          <a:xfrm>
            <a:off x="8229600" y="6308725"/>
            <a:ext cx="914400" cy="381000"/>
          </a:xfrm>
          <a:prstGeom prst="actionButtonBackPrevious">
            <a:avLst/>
          </a:prstGeom>
          <a:solidFill>
            <a:srgbClr val="FF6600"/>
          </a:solidFill>
          <a:ln w="38100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zh-CN" altLang="en-US" sz="1600" dirty="0">
                <a:hlinkClick r:id="rId2" action="ppaction://hlinksldjump"/>
              </a:rPr>
              <a:t>返回</a:t>
            </a:r>
            <a:endParaRPr lang="zh-CN" altLang="en-US" sz="1600" dirty="0">
              <a:hlinkClick r:id="rId2" action="ppaction://hlinksldjump"/>
            </a:endParaRPr>
          </a:p>
        </p:txBody>
      </p:sp>
      <p:sp>
        <p:nvSpPr>
          <p:cNvPr id="34821" name="矩形 34820"/>
          <p:cNvSpPr/>
          <p:nvPr/>
        </p:nvSpPr>
        <p:spPr>
          <a:xfrm>
            <a:off x="250825" y="0"/>
            <a:ext cx="2987675" cy="333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u="none" kern="1200" baseline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algn="l"/>
            <a:r>
              <a:rPr lang="zh-CN" altLang="en-US" sz="1800" b="1" dirty="0">
                <a:solidFill>
                  <a:srgbClr val="0000FF"/>
                </a:solidFill>
                <a:ea typeface="华文彩云" pitchFamily="2" charset="-122"/>
              </a:rPr>
              <a:t>小组合作  深化探究</a:t>
            </a:r>
            <a:endParaRPr lang="zh-CN" altLang="en-US" sz="1800" b="1" dirty="0">
              <a:solidFill>
                <a:srgbClr val="0000FF"/>
              </a:solidFill>
              <a:ea typeface="华文彩云" pitchFamily="2" charset="-122"/>
            </a:endParaRPr>
          </a:p>
        </p:txBody>
      </p:sp>
      <p:sp>
        <p:nvSpPr>
          <p:cNvPr id="34823" name="矩形 34822"/>
          <p:cNvSpPr/>
          <p:nvPr/>
        </p:nvSpPr>
        <p:spPr>
          <a:xfrm>
            <a:off x="2268538" y="5876925"/>
            <a:ext cx="4895850" cy="519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亚洲与北美洲分界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  <a:sym typeface="Wingdings" panose="05000000000000000000" pitchFamily="2" charset="2"/>
              </a:rPr>
              <a:t>：白令海峡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942975" y="5605463"/>
            <a:ext cx="7169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七分（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71%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）海洋，三分（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29%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）陆地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6147" name="图片 6146" descr="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138" y="2624138"/>
            <a:ext cx="4027487" cy="303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6147"/>
          <p:cNvSpPr txBox="1"/>
          <p:nvPr/>
        </p:nvSpPr>
        <p:spPr>
          <a:xfrm>
            <a:off x="808038" y="1498600"/>
            <a:ext cx="71405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在地球上，海洋和陆地的分布比例各是多少？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陆地和海洋的分布状况如何？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6149" name="组合 6148"/>
          <p:cNvGrpSpPr/>
          <p:nvPr/>
        </p:nvGrpSpPr>
        <p:grpSpPr>
          <a:xfrm>
            <a:off x="2840038" y="668338"/>
            <a:ext cx="2865437" cy="754062"/>
            <a:chOff x="2578" y="2333"/>
            <a:chExt cx="1805" cy="475"/>
          </a:xfrm>
        </p:grpSpPr>
        <p:pic>
          <p:nvPicPr>
            <p:cNvPr id="6150" name="图片 6149" descr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" y="2351"/>
              <a:ext cx="1805" cy="4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1" name="文本框 6150"/>
            <p:cNvSpPr txBox="1"/>
            <p:nvPr/>
          </p:nvSpPr>
          <p:spPr>
            <a:xfrm>
              <a:off x="2995" y="2333"/>
              <a:ext cx="1272" cy="40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600" b="1" dirty="0">
                  <a:latin typeface="隶书" pitchFamily="49" charset="-122"/>
                  <a:ea typeface="隶书" pitchFamily="49" charset="-122"/>
                </a:rPr>
                <a:t>自主学习</a:t>
              </a:r>
              <a:endParaRPr lang="zh-CN" altLang="en-US" sz="3600" b="1" dirty="0">
                <a:latin typeface="隶书" pitchFamily="49" charset="-122"/>
                <a:ea typeface="隶书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1"/>
          <p:cNvPicPr>
            <a:picLocks noChangeAspect="1"/>
          </p:cNvPicPr>
          <p:nvPr/>
        </p:nvPicPr>
        <p:blipFill>
          <a:blip r:embed="rId1">
            <a:lum bright="-17999" contrast="24000"/>
          </a:blip>
          <a:srcRect l="-85" t="15945" r="67979" b="10298"/>
          <a:stretch>
            <a:fillRect/>
          </a:stretch>
        </p:blipFill>
        <p:spPr>
          <a:xfrm>
            <a:off x="792163" y="1398588"/>
            <a:ext cx="3575050" cy="376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7170" descr="1"/>
          <p:cNvPicPr>
            <a:picLocks noChangeAspect="1"/>
          </p:cNvPicPr>
          <p:nvPr/>
        </p:nvPicPr>
        <p:blipFill>
          <a:blip r:embed="rId1">
            <a:lum bright="-17999" contrast="18000"/>
          </a:blip>
          <a:srcRect l="67883" t="19595" r="726" b="7182"/>
          <a:stretch>
            <a:fillRect/>
          </a:stretch>
        </p:blipFill>
        <p:spPr>
          <a:xfrm>
            <a:off x="4878388" y="1416050"/>
            <a:ext cx="3495675" cy="374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7171"/>
          <p:cNvSpPr txBox="1"/>
          <p:nvPr/>
        </p:nvSpPr>
        <p:spPr>
          <a:xfrm>
            <a:off x="2390775" y="768350"/>
            <a:ext cx="52609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世界海陆分布很不均匀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657225" y="5219700"/>
            <a:ext cx="40417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陆地主要分布在北半球，   北极周围是一片海洋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4895850" y="5186363"/>
            <a:ext cx="36163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海洋主要分布在南半球，南极周围是一块陆地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1" name="Picture 4" descr="E:\李燃\教师教学用书\2012人教教师用书项目\ppt\地理\d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8500" y="204788"/>
            <a:ext cx="673100" cy="5572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194" name="对象 8193"/>
          <p:cNvGraphicFramePr/>
          <p:nvPr/>
        </p:nvGraphicFramePr>
        <p:xfrm>
          <a:off x="630238" y="2132013"/>
          <a:ext cx="7840662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2244050" imgH="9979025" progId="Photoshop.Image.7">
                  <p:embed/>
                </p:oleObj>
              </mc:Choice>
              <mc:Fallback>
                <p:oleObj name="" r:id="rId2" imgW="22244050" imgH="9979025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>
                        <a:lum bright="-17999" contrast="66000"/>
                      </a:blip>
                      <a:stretch>
                        <a:fillRect/>
                      </a:stretch>
                    </p:blipFill>
                    <p:spPr>
                      <a:xfrm>
                        <a:off x="630238" y="2132013"/>
                        <a:ext cx="7840662" cy="3517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文本框 8194"/>
          <p:cNvSpPr txBox="1"/>
          <p:nvPr/>
        </p:nvSpPr>
        <p:spPr>
          <a:xfrm>
            <a:off x="561975" y="830263"/>
            <a:ext cx="796607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观察一下，东半球陆地面积大还是西半球陆地面积大。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2932113" y="5053013"/>
            <a:ext cx="172085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陆地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38%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海洋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62%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4064000" y="1882775"/>
            <a:ext cx="1749425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陆地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20%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海洋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80%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736" name="表格 29735"/>
          <p:cNvGraphicFramePr/>
          <p:nvPr/>
        </p:nvGraphicFramePr>
        <p:xfrm>
          <a:off x="1906905" y="1484630"/>
          <a:ext cx="5565140" cy="4568825"/>
        </p:xfrm>
        <a:graphic>
          <a:graphicData uri="http://schemas.openxmlformats.org/drawingml/2006/table">
            <a:tbl>
              <a:tblPr/>
              <a:tblGrid>
                <a:gridCol w="1075055"/>
                <a:gridCol w="4490085"/>
              </a:tblGrid>
              <a:tr h="82740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名称</a:t>
                      </a:r>
                      <a:endParaRPr lang="zh-CN" altLang="en-US" sz="24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概念</a:t>
                      </a: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2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大陆</a:t>
                      </a:r>
                      <a:endParaRPr lang="zh-CN" altLang="en-US" sz="24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岛屿</a:t>
                      </a:r>
                      <a:endParaRPr lang="zh-CN" altLang="en-US" sz="24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大洲</a:t>
                      </a:r>
                      <a:endParaRPr lang="zh-CN" altLang="en-US" sz="24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半岛</a:t>
                      </a:r>
                      <a:endParaRPr lang="zh-CN" altLang="en-US" sz="24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海峡</a:t>
                      </a:r>
                      <a:endParaRPr lang="zh-CN" altLang="en-US" sz="24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2" name="文本框 29731">
            <a:hlinkClick r:id="" action="ppaction://noaction"/>
          </p:cNvPr>
          <p:cNvSpPr txBox="1"/>
          <p:nvPr/>
        </p:nvSpPr>
        <p:spPr>
          <a:xfrm>
            <a:off x="3706813" y="2446338"/>
            <a:ext cx="2946400" cy="406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面积广大的陆地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9735" name="文本框 29734">
            <a:hlinkClick r:id="" action="ppaction://noaction"/>
          </p:cNvPr>
          <p:cNvSpPr txBox="1"/>
          <p:nvPr/>
        </p:nvSpPr>
        <p:spPr>
          <a:xfrm>
            <a:off x="3426460" y="3225800"/>
            <a:ext cx="4032250" cy="406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四面环水，面积较小的陆地。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9738" name="文本框 29737"/>
          <p:cNvSpPr txBox="1"/>
          <p:nvPr/>
        </p:nvSpPr>
        <p:spPr>
          <a:xfrm>
            <a:off x="3717608" y="3933825"/>
            <a:ext cx="26543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大陆和附近岛屿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40" name="文本框 29739"/>
          <p:cNvSpPr txBox="1"/>
          <p:nvPr/>
        </p:nvSpPr>
        <p:spPr>
          <a:xfrm>
            <a:off x="3577273" y="4652963"/>
            <a:ext cx="31686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陆地伸进海洋的凸出部分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文本框 29741"/>
          <p:cNvSpPr txBox="1"/>
          <p:nvPr/>
        </p:nvSpPr>
        <p:spPr>
          <a:xfrm>
            <a:off x="3573145" y="5408613"/>
            <a:ext cx="30861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沟通两个海洋的狭窄水道</a:t>
            </a:r>
            <a:endParaRPr lang="zh-CN" altLang="en-US" sz="200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9744" name="右箭头 29743">
            <a:hlinkClick r:id="rId1" action="ppaction://hlinksldjump"/>
          </p:cNvPr>
          <p:cNvSpPr/>
          <p:nvPr/>
        </p:nvSpPr>
        <p:spPr>
          <a:xfrm>
            <a:off x="8243888" y="6165850"/>
            <a:ext cx="576262" cy="358775"/>
          </a:xfrm>
          <a:prstGeom prst="rightArrow">
            <a:avLst>
              <a:gd name="adj1" fmla="val 50000"/>
              <a:gd name="adj2" fmla="val 4015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49" name="组合 6148"/>
          <p:cNvGrpSpPr/>
          <p:nvPr/>
        </p:nvGrpSpPr>
        <p:grpSpPr>
          <a:xfrm>
            <a:off x="2786063" y="249873"/>
            <a:ext cx="2865437" cy="754062"/>
            <a:chOff x="2578" y="2333"/>
            <a:chExt cx="1805" cy="475"/>
          </a:xfrm>
        </p:grpSpPr>
        <p:pic>
          <p:nvPicPr>
            <p:cNvPr id="6150" name="图片 6149" descr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" y="2351"/>
              <a:ext cx="1805" cy="4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1" name="文本框 6150"/>
            <p:cNvSpPr txBox="1"/>
            <p:nvPr/>
          </p:nvSpPr>
          <p:spPr>
            <a:xfrm>
              <a:off x="2995" y="2333"/>
              <a:ext cx="1267" cy="40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600" b="1" dirty="0">
                  <a:latin typeface="隶书" pitchFamily="49" charset="-122"/>
                  <a:ea typeface="隶书" pitchFamily="49" charset="-122"/>
                </a:rPr>
                <a:t>知识拓展</a:t>
              </a:r>
              <a:endParaRPr lang="zh-CN" altLang="en-US" sz="3600" b="1" dirty="0">
                <a:latin typeface="隶书" pitchFamily="49" charset="-122"/>
                <a:ea typeface="隶书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bldLvl="0" animBg="1"/>
      <p:bldP spid="29735" grpId="0" bldLvl="0" animBg="1"/>
      <p:bldP spid="29738" grpId="0"/>
      <p:bldP spid="29740" grpId="0"/>
      <p:bldP spid="297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2"/>
          <p:cNvPicPr>
            <a:picLocks noChangeAspect="1"/>
          </p:cNvPicPr>
          <p:nvPr/>
        </p:nvPicPr>
        <p:blipFill>
          <a:blip r:embed="rId1">
            <a:lum bright="-23999" contrast="30000"/>
          </a:blip>
          <a:stretch>
            <a:fillRect/>
          </a:stretch>
        </p:blipFill>
        <p:spPr>
          <a:xfrm>
            <a:off x="539750" y="1628775"/>
            <a:ext cx="7864475" cy="45196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pic>
      <p:sp>
        <p:nvSpPr>
          <p:cNvPr id="10243" name="任意多边形 10242"/>
          <p:cNvSpPr/>
          <p:nvPr/>
        </p:nvSpPr>
        <p:spPr>
          <a:xfrm>
            <a:off x="5695950" y="3100388"/>
            <a:ext cx="495300" cy="482600"/>
          </a:xfrm>
          <a:custGeom>
            <a:avLst/>
            <a:gdLst/>
            <a:ahLst/>
            <a:cxnLst/>
            <a:pathLst>
              <a:path w="312" h="304">
                <a:moveTo>
                  <a:pt x="14" y="50"/>
                </a:moveTo>
                <a:lnTo>
                  <a:pt x="34" y="143"/>
                </a:lnTo>
                <a:lnTo>
                  <a:pt x="80" y="231"/>
                </a:lnTo>
                <a:lnTo>
                  <a:pt x="93" y="291"/>
                </a:lnTo>
                <a:lnTo>
                  <a:pt x="120" y="304"/>
                </a:lnTo>
                <a:lnTo>
                  <a:pt x="176" y="276"/>
                </a:lnTo>
                <a:lnTo>
                  <a:pt x="202" y="276"/>
                </a:lnTo>
                <a:lnTo>
                  <a:pt x="253" y="229"/>
                </a:lnTo>
                <a:lnTo>
                  <a:pt x="305" y="205"/>
                </a:lnTo>
                <a:lnTo>
                  <a:pt x="312" y="172"/>
                </a:lnTo>
                <a:lnTo>
                  <a:pt x="267" y="91"/>
                </a:lnTo>
                <a:lnTo>
                  <a:pt x="235" y="122"/>
                </a:lnTo>
                <a:lnTo>
                  <a:pt x="202" y="91"/>
                </a:lnTo>
                <a:lnTo>
                  <a:pt x="176" y="14"/>
                </a:lnTo>
                <a:lnTo>
                  <a:pt x="100" y="7"/>
                </a:lnTo>
                <a:lnTo>
                  <a:pt x="0" y="0"/>
                </a:lnTo>
              </a:path>
            </a:pathLst>
          </a:custGeom>
          <a:pattFill prst="smCheck">
            <a:fgClr>
              <a:schemeClr val="accent2">
                <a:alpha val="100000"/>
              </a:schemeClr>
            </a:fgClr>
            <a:bgClr>
              <a:srgbClr val="FFFFFF">
                <a:alpha val="100000"/>
              </a:srgbClr>
            </a:bgClr>
          </a:patt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4" name="任意多边形 10243"/>
          <p:cNvSpPr/>
          <p:nvPr/>
        </p:nvSpPr>
        <p:spPr>
          <a:xfrm>
            <a:off x="2771775" y="1916113"/>
            <a:ext cx="701675" cy="531812"/>
          </a:xfrm>
          <a:custGeom>
            <a:avLst/>
            <a:gdLst/>
            <a:ahLst/>
            <a:cxnLst/>
            <a:pathLst>
              <a:path w="442" h="335">
                <a:moveTo>
                  <a:pt x="61" y="16"/>
                </a:moveTo>
                <a:cubicBezTo>
                  <a:pt x="47" y="13"/>
                  <a:pt x="30" y="0"/>
                  <a:pt x="18" y="8"/>
                </a:cubicBezTo>
                <a:cubicBezTo>
                  <a:pt x="3" y="18"/>
                  <a:pt x="0" y="59"/>
                  <a:pt x="0" y="59"/>
                </a:cubicBezTo>
                <a:cubicBezTo>
                  <a:pt x="6" y="65"/>
                  <a:pt x="15" y="68"/>
                  <a:pt x="18" y="76"/>
                </a:cubicBezTo>
                <a:cubicBezTo>
                  <a:pt x="24" y="92"/>
                  <a:pt x="11" y="119"/>
                  <a:pt x="26" y="128"/>
                </a:cubicBezTo>
                <a:cubicBezTo>
                  <a:pt x="53" y="144"/>
                  <a:pt x="89" y="134"/>
                  <a:pt x="121" y="137"/>
                </a:cubicBezTo>
                <a:cubicBezTo>
                  <a:pt x="191" y="153"/>
                  <a:pt x="130" y="129"/>
                  <a:pt x="164" y="171"/>
                </a:cubicBezTo>
                <a:cubicBezTo>
                  <a:pt x="178" y="189"/>
                  <a:pt x="204" y="192"/>
                  <a:pt x="224" y="197"/>
                </a:cubicBezTo>
                <a:cubicBezTo>
                  <a:pt x="233" y="206"/>
                  <a:pt x="240" y="216"/>
                  <a:pt x="250" y="223"/>
                </a:cubicBezTo>
                <a:cubicBezTo>
                  <a:pt x="258" y="228"/>
                  <a:pt x="270" y="225"/>
                  <a:pt x="276" y="231"/>
                </a:cubicBezTo>
                <a:cubicBezTo>
                  <a:pt x="282" y="237"/>
                  <a:pt x="278" y="250"/>
                  <a:pt x="284" y="257"/>
                </a:cubicBezTo>
                <a:cubicBezTo>
                  <a:pt x="302" y="280"/>
                  <a:pt x="339" y="296"/>
                  <a:pt x="362" y="300"/>
                </a:cubicBezTo>
                <a:cubicBezTo>
                  <a:pt x="373" y="335"/>
                  <a:pt x="388" y="323"/>
                  <a:pt x="422" y="334"/>
                </a:cubicBezTo>
                <a:cubicBezTo>
                  <a:pt x="428" y="326"/>
                  <a:pt x="437" y="319"/>
                  <a:pt x="439" y="309"/>
                </a:cubicBezTo>
                <a:cubicBezTo>
                  <a:pt x="442" y="290"/>
                  <a:pt x="384" y="243"/>
                  <a:pt x="370" y="223"/>
                </a:cubicBezTo>
                <a:cubicBezTo>
                  <a:pt x="362" y="197"/>
                  <a:pt x="350" y="172"/>
                  <a:pt x="344" y="145"/>
                </a:cubicBezTo>
                <a:cubicBezTo>
                  <a:pt x="341" y="134"/>
                  <a:pt x="343" y="120"/>
                  <a:pt x="336" y="111"/>
                </a:cubicBezTo>
                <a:cubicBezTo>
                  <a:pt x="321" y="92"/>
                  <a:pt x="290" y="98"/>
                  <a:pt x="267" y="94"/>
                </a:cubicBezTo>
                <a:cubicBezTo>
                  <a:pt x="270" y="85"/>
                  <a:pt x="283" y="74"/>
                  <a:pt x="276" y="68"/>
                </a:cubicBezTo>
                <a:cubicBezTo>
                  <a:pt x="262" y="57"/>
                  <a:pt x="241" y="63"/>
                  <a:pt x="224" y="59"/>
                </a:cubicBezTo>
                <a:cubicBezTo>
                  <a:pt x="207" y="55"/>
                  <a:pt x="156" y="35"/>
                  <a:pt x="147" y="34"/>
                </a:cubicBezTo>
                <a:cubicBezTo>
                  <a:pt x="72" y="24"/>
                  <a:pt x="98" y="36"/>
                  <a:pt x="118" y="73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5" name="直接连接符 10244"/>
          <p:cNvSpPr/>
          <p:nvPr/>
        </p:nvSpPr>
        <p:spPr>
          <a:xfrm flipV="1">
            <a:off x="2843213" y="1773238"/>
            <a:ext cx="554037" cy="2936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6" name="直接连接符 10245"/>
          <p:cNvSpPr/>
          <p:nvPr/>
        </p:nvSpPr>
        <p:spPr>
          <a:xfrm>
            <a:off x="6156325" y="3429000"/>
            <a:ext cx="246063" cy="11001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7" name="文本框 10246"/>
          <p:cNvSpPr txBox="1"/>
          <p:nvPr/>
        </p:nvSpPr>
        <p:spPr>
          <a:xfrm>
            <a:off x="2333625" y="943610"/>
            <a:ext cx="2448560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世界上最大的岛屿：格陵兰岛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5364163" y="4578350"/>
            <a:ext cx="2305050" cy="70675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世界上最大的半岛：阿拉伯半岛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253" name="直接连接符 10252"/>
          <p:cNvSpPr/>
          <p:nvPr/>
        </p:nvSpPr>
        <p:spPr>
          <a:xfrm rot="-6015188" flipH="1">
            <a:off x="6443663" y="2852738"/>
            <a:ext cx="215900" cy="7921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4" name="文本框 10253"/>
          <p:cNvSpPr txBox="1"/>
          <p:nvPr/>
        </p:nvSpPr>
        <p:spPr>
          <a:xfrm>
            <a:off x="6948488" y="3141663"/>
            <a:ext cx="2519362" cy="8604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世界上最大的海峡：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霍尔木兹海峡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直接连接符 10255"/>
          <p:cNvSpPr/>
          <p:nvPr/>
        </p:nvSpPr>
        <p:spPr>
          <a:xfrm flipH="1" flipV="1">
            <a:off x="5795963" y="1412875"/>
            <a:ext cx="504825" cy="11525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7" name="文本框 10256"/>
          <p:cNvSpPr txBox="1"/>
          <p:nvPr/>
        </p:nvSpPr>
        <p:spPr>
          <a:xfrm>
            <a:off x="4617085" y="552450"/>
            <a:ext cx="2343150" cy="8604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世界上最大的大陆：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亚欧大陆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58" name="直接连接符 10257"/>
          <p:cNvSpPr/>
          <p:nvPr/>
        </p:nvSpPr>
        <p:spPr>
          <a:xfrm rot="-6015188">
            <a:off x="6516688" y="1638300"/>
            <a:ext cx="1092200" cy="120491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9" name="文本框 10258"/>
          <p:cNvSpPr txBox="1"/>
          <p:nvPr/>
        </p:nvSpPr>
        <p:spPr>
          <a:xfrm>
            <a:off x="6840538" y="908050"/>
            <a:ext cx="2303462" cy="70675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世界上最大的大洲：亚洲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60" name="左箭头 10259">
            <a:hlinkClick r:id="rId2" action="ppaction://hlinksldjump"/>
          </p:cNvPr>
          <p:cNvSpPr/>
          <p:nvPr/>
        </p:nvSpPr>
        <p:spPr>
          <a:xfrm>
            <a:off x="8388350" y="6237288"/>
            <a:ext cx="504825" cy="360362"/>
          </a:xfrm>
          <a:prstGeom prst="lef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ldLvl="0" animBg="1"/>
      <p:bldP spid="10248" grpId="0" bldLvl="0" animBg="1"/>
      <p:bldP spid="10254" grpId="0" bldLvl="0" animBg="1"/>
      <p:bldP spid="10257" grpId="0" bldLvl="0" animBg="1"/>
      <p:bldP spid="1025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013" name="图片 390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066800"/>
            <a:ext cx="7772400" cy="429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014" name="文本框 39013"/>
          <p:cNvSpPr txBox="1"/>
          <p:nvPr/>
        </p:nvSpPr>
        <p:spPr>
          <a:xfrm>
            <a:off x="685800" y="549275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认识七大洲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9016" name="矩形 39015"/>
          <p:cNvSpPr/>
          <p:nvPr/>
        </p:nvSpPr>
        <p:spPr>
          <a:xfrm>
            <a:off x="250825" y="0"/>
            <a:ext cx="2987675" cy="333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u="none" kern="1200" baseline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algn="l"/>
            <a:r>
              <a:rPr lang="zh-CN" altLang="en-US" sz="1800" b="1" dirty="0">
                <a:solidFill>
                  <a:srgbClr val="FF0000"/>
                </a:solidFill>
                <a:ea typeface="华文彩云" pitchFamily="2" charset="-122"/>
              </a:rPr>
              <a:t>小组合作  深化探究</a:t>
            </a:r>
            <a:endParaRPr lang="zh-CN" altLang="en-US" sz="1800" b="1" dirty="0">
              <a:solidFill>
                <a:srgbClr val="FF0000"/>
              </a:solidFill>
              <a:ea typeface="华文彩云" pitchFamily="2" charset="-122"/>
            </a:endParaRPr>
          </a:p>
        </p:txBody>
      </p:sp>
      <p:pic>
        <p:nvPicPr>
          <p:cNvPr id="39017" name="图片 39016"/>
          <p:cNvPicPr>
            <a:picLocks noChangeAspect="1"/>
          </p:cNvPicPr>
          <p:nvPr/>
        </p:nvPicPr>
        <p:blipFill>
          <a:blip r:embed="rId2"/>
          <a:srcRect l="46222" t="34621" r="24806" b="36179"/>
          <a:stretch>
            <a:fillRect/>
          </a:stretch>
        </p:blipFill>
        <p:spPr>
          <a:xfrm>
            <a:off x="0" y="0"/>
            <a:ext cx="360363" cy="36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2671445" y="5931535"/>
            <a:ext cx="37293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亚非北南美，南极欧大洋。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11265"/>
          <p:cNvGrpSpPr/>
          <p:nvPr/>
        </p:nvGrpSpPr>
        <p:grpSpPr>
          <a:xfrm>
            <a:off x="547688" y="1250950"/>
            <a:ext cx="7888287" cy="4591050"/>
            <a:chOff x="345" y="788"/>
            <a:chExt cx="4969" cy="2892"/>
          </a:xfrm>
        </p:grpSpPr>
        <p:pic>
          <p:nvPicPr>
            <p:cNvPr id="11267" name="图片 11266" descr="图片1"/>
            <p:cNvPicPr>
              <a:picLocks noChangeAspect="1"/>
            </p:cNvPicPr>
            <p:nvPr/>
          </p:nvPicPr>
          <p:blipFill>
            <a:blip r:embed="rId1">
              <a:lum bright="-12000" contrast="54000"/>
            </a:blip>
            <a:stretch>
              <a:fillRect/>
            </a:stretch>
          </p:blipFill>
          <p:spPr>
            <a:xfrm>
              <a:off x="345" y="788"/>
              <a:ext cx="4969" cy="28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矩形 11267"/>
            <p:cNvSpPr/>
            <p:nvPr/>
          </p:nvSpPr>
          <p:spPr>
            <a:xfrm>
              <a:off x="463" y="3406"/>
              <a:ext cx="908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9" name="文本框 11268"/>
          <p:cNvSpPr txBox="1"/>
          <p:nvPr/>
        </p:nvSpPr>
        <p:spPr>
          <a:xfrm>
            <a:off x="6153150" y="2027238"/>
            <a:ext cx="12588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亚洲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4679950" y="2030413"/>
            <a:ext cx="1258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itchFamily="49" charset="-122"/>
              </a:rPr>
              <a:t>欧 洲</a:t>
            </a:r>
            <a:endParaRPr lang="zh-CN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5024438" y="2698750"/>
            <a:ext cx="9080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非洲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11272" name="文本框 11271"/>
          <p:cNvSpPr txBox="1"/>
          <p:nvPr/>
        </p:nvSpPr>
        <p:spPr>
          <a:xfrm rot="-891589">
            <a:off x="6927850" y="3967163"/>
            <a:ext cx="15986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itchFamily="49" charset="-122"/>
              </a:rPr>
              <a:t>大洋洲</a:t>
            </a:r>
            <a:endParaRPr lang="zh-CN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文本框 11272"/>
          <p:cNvSpPr txBox="1"/>
          <p:nvPr/>
        </p:nvSpPr>
        <p:spPr>
          <a:xfrm rot="-447741">
            <a:off x="1700213" y="2133600"/>
            <a:ext cx="1892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北美洲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2493963" y="3660775"/>
            <a:ext cx="1365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南美洲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4395788" y="5267325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南极洲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11276" name="组合 11275"/>
          <p:cNvGrpSpPr/>
          <p:nvPr/>
        </p:nvGrpSpPr>
        <p:grpSpPr>
          <a:xfrm>
            <a:off x="3140075" y="528638"/>
            <a:ext cx="2774950" cy="730250"/>
            <a:chOff x="2578" y="2333"/>
            <a:chExt cx="1805" cy="475"/>
          </a:xfrm>
        </p:grpSpPr>
        <p:pic>
          <p:nvPicPr>
            <p:cNvPr id="11277" name="图片 11276" descr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" y="2351"/>
              <a:ext cx="1805" cy="4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8" name="文本框 11277"/>
            <p:cNvSpPr txBox="1"/>
            <p:nvPr/>
          </p:nvSpPr>
          <p:spPr>
            <a:xfrm>
              <a:off x="3125" y="2333"/>
              <a:ext cx="1012" cy="41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600" dirty="0">
                  <a:latin typeface="隶书" pitchFamily="49" charset="-122"/>
                  <a:ea typeface="隶书" pitchFamily="49" charset="-122"/>
                </a:rPr>
                <a:t>认一认</a:t>
              </a:r>
              <a:endParaRPr lang="zh-CN" altLang="en-US" sz="3600" dirty="0">
                <a:latin typeface="隶书" pitchFamily="49" charset="-122"/>
                <a:ea typeface="隶书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演示</Application>
  <PresentationFormat>在屏幕上显示</PresentationFormat>
  <Paragraphs>208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黑体</vt:lpstr>
      <vt:lpstr>Times New Roman</vt:lpstr>
      <vt:lpstr>楷体_GB2312</vt:lpstr>
      <vt:lpstr>隶书</vt:lpstr>
      <vt:lpstr>华文彩云</vt:lpstr>
      <vt:lpstr>微软雅黑</vt:lpstr>
      <vt:lpstr>Arial Unicode MS</vt:lpstr>
      <vt:lpstr>Calibri</vt:lpstr>
      <vt:lpstr>新宋体</vt:lpstr>
      <vt:lpstr>默认设计模板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zhao</cp:lastModifiedBy>
  <cp:revision>194</cp:revision>
  <dcterms:created xsi:type="dcterms:W3CDTF">2012-10-13T13:45:00Z</dcterms:created>
  <dcterms:modified xsi:type="dcterms:W3CDTF">2017-09-05T13:11:48Z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2052-10.1.0.6747</vt:lpwstr>
  </property>
</Properties>
</file>